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sldIdLst>
    <p:sldId id="283" r:id="rId5"/>
    <p:sldId id="308" r:id="rId6"/>
    <p:sldId id="309" r:id="rId7"/>
    <p:sldId id="307" r:id="rId8"/>
    <p:sldId id="323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270" r:id="rId20"/>
    <p:sldId id="259" r:id="rId21"/>
    <p:sldId id="324" r:id="rId22"/>
    <p:sldId id="269" r:id="rId23"/>
    <p:sldId id="272" r:id="rId24"/>
    <p:sldId id="284" r:id="rId25"/>
    <p:sldId id="273" r:id="rId26"/>
    <p:sldId id="285" r:id="rId27"/>
    <p:sldId id="274" r:id="rId28"/>
    <p:sldId id="286" r:id="rId29"/>
    <p:sldId id="275" r:id="rId30"/>
    <p:sldId id="287" r:id="rId31"/>
    <p:sldId id="288" r:id="rId32"/>
    <p:sldId id="277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310" r:id="rId41"/>
    <p:sldId id="311" r:id="rId42"/>
    <p:sldId id="312" r:id="rId43"/>
    <p:sldId id="315" r:id="rId44"/>
    <p:sldId id="316" r:id="rId45"/>
    <p:sldId id="317" r:id="rId46"/>
    <p:sldId id="320" r:id="rId47"/>
    <p:sldId id="329" r:id="rId48"/>
    <p:sldId id="321" r:id="rId49"/>
    <p:sldId id="314" r:id="rId50"/>
    <p:sldId id="322" r:id="rId51"/>
    <p:sldId id="325" r:id="rId52"/>
    <p:sldId id="327" r:id="rId53"/>
    <p:sldId id="328" r:id="rId54"/>
    <p:sldId id="330" r:id="rId55"/>
    <p:sldId id="331" r:id="rId56"/>
    <p:sldId id="292" r:id="rId57"/>
    <p:sldId id="332" r:id="rId58"/>
    <p:sldId id="333" r:id="rId59"/>
    <p:sldId id="334" r:id="rId60"/>
    <p:sldId id="335" r:id="rId6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o Mauricio Rodrigues Crotman" initials="BMRC" lastIdx="1" clrIdx="0">
    <p:extLst>
      <p:ext uri="{19B8F6BF-5375-455C-9EA6-DF929625EA0E}">
        <p15:presenceInfo xmlns:p15="http://schemas.microsoft.com/office/powerpoint/2012/main" userId="S-1-5-21-4176887458-275132432-2095161632-320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84744" autoAdjust="0"/>
  </p:normalViewPr>
  <p:slideViewPr>
    <p:cSldViewPr snapToGrid="0">
      <p:cViewPr varScale="1">
        <p:scale>
          <a:sx n="93" d="100"/>
          <a:sy n="93" d="100"/>
        </p:scale>
        <p:origin x="4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Mauricio Rodrigues Crotman" userId="S::bruno.crotman@epe.gov.br::9ec6b767-947c-4c14-8f8c-01e114c56043" providerId="AD" clId="Web-{844F2693-A476-4D3A-8D78-9A4A47EFDF23}"/>
    <pc:docChg chg="addSld modSld">
      <pc:chgData name="Bruno Mauricio Rodrigues Crotman" userId="S::bruno.crotman@epe.gov.br::9ec6b767-947c-4c14-8f8c-01e114c56043" providerId="AD" clId="Web-{844F2693-A476-4D3A-8D78-9A4A47EFDF23}" dt="2018-09-19T14:21:53.948" v="8" actId="20577"/>
      <pc:docMkLst>
        <pc:docMk/>
      </pc:docMkLst>
    </pc:docChg>
  </pc:docChgLst>
  <pc:docChgLst>
    <pc:chgData name="Bruno Mauricio Rodrigues Crotman" userId="S::bruno.crotman@epe.gov.br::9ec6b767-947c-4c14-8f8c-01e114c56043" providerId="AD" clId="Web-{21D42F09-F494-47C3-BB94-E116A75BD72B}"/>
    <pc:docChg chg="addSld delSld modSld sldOrd">
      <pc:chgData name="Bruno Mauricio Rodrigues Crotman" userId="S::bruno.crotman@epe.gov.br::9ec6b767-947c-4c14-8f8c-01e114c56043" providerId="AD" clId="Web-{21D42F09-F494-47C3-BB94-E116A75BD72B}" dt="2018-09-19T19:15:42.327" v="441"/>
      <pc:docMkLst>
        <pc:docMk/>
      </pc:docMkLst>
      <pc:sldChg chg="delSp modSp add replId">
        <pc:chgData name="Bruno Mauricio Rodrigues Crotman" userId="S::bruno.crotman@epe.gov.br::9ec6b767-947c-4c14-8f8c-01e114c56043" providerId="AD" clId="Web-{21D42F09-F494-47C3-BB94-E116A75BD72B}" dt="2018-09-19T18:28:34.750" v="190" actId="20577"/>
        <pc:sldMkLst>
          <pc:docMk/>
          <pc:sldMk cId="2120608740" sldId="259"/>
        </pc:sldMkLst>
        <pc:spChg chg="mod">
          <ac:chgData name="Bruno Mauricio Rodrigues Crotman" userId="S::bruno.crotman@epe.gov.br::9ec6b767-947c-4c14-8f8c-01e114c56043" providerId="AD" clId="Web-{21D42F09-F494-47C3-BB94-E116A75BD72B}" dt="2018-09-19T18:28:34.750" v="190" actId="20577"/>
          <ac:spMkLst>
            <pc:docMk/>
            <pc:sldMk cId="2120608740" sldId="259"/>
            <ac:spMk id="2" creationId="{200A6606-0161-4BB4-9187-F104BCC8AF44}"/>
          </ac:spMkLst>
        </pc:spChg>
        <pc:picChg chg="del">
          <ac:chgData name="Bruno Mauricio Rodrigues Crotman" userId="S::bruno.crotman@epe.gov.br::9ec6b767-947c-4c14-8f8c-01e114c56043" providerId="AD" clId="Web-{21D42F09-F494-47C3-BB94-E116A75BD72B}" dt="2018-09-19T18:02:13.705" v="51" actId="20577"/>
          <ac:picMkLst>
            <pc:docMk/>
            <pc:sldMk cId="2120608740" sldId="259"/>
            <ac:picMk id="4" creationId="{8993E587-9109-4BF7-AF97-C3325F108253}"/>
          </ac:picMkLst>
        </pc:pic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04:32.587" v="78" actId="20577"/>
        <pc:sldMkLst>
          <pc:docMk/>
          <pc:sldMk cId="109182433" sldId="260"/>
        </pc:sldMkLst>
        <pc:spChg chg="mod">
          <ac:chgData name="Bruno Mauricio Rodrigues Crotman" userId="S::bruno.crotman@epe.gov.br::9ec6b767-947c-4c14-8f8c-01e114c56043" providerId="AD" clId="Web-{21D42F09-F494-47C3-BB94-E116A75BD72B}" dt="2018-09-19T18:04:32.587" v="78" actId="20577"/>
          <ac:spMkLst>
            <pc:docMk/>
            <pc:sldMk cId="109182433" sldId="260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05:23.433" v="86" actId="20577"/>
        <pc:sldMkLst>
          <pc:docMk/>
          <pc:sldMk cId="2370099832" sldId="261"/>
        </pc:sldMkLst>
        <pc:spChg chg="mod">
          <ac:chgData name="Bruno Mauricio Rodrigues Crotman" userId="S::bruno.crotman@epe.gov.br::9ec6b767-947c-4c14-8f8c-01e114c56043" providerId="AD" clId="Web-{21D42F09-F494-47C3-BB94-E116A75BD72B}" dt="2018-09-19T18:05:23.433" v="86" actId="20577"/>
          <ac:spMkLst>
            <pc:docMk/>
            <pc:sldMk cId="2370099832" sldId="261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05:33.106" v="89" actId="20577"/>
        <pc:sldMkLst>
          <pc:docMk/>
          <pc:sldMk cId="924214828" sldId="262"/>
        </pc:sldMkLst>
        <pc:spChg chg="mod">
          <ac:chgData name="Bruno Mauricio Rodrigues Crotman" userId="S::bruno.crotman@epe.gov.br::9ec6b767-947c-4c14-8f8c-01e114c56043" providerId="AD" clId="Web-{21D42F09-F494-47C3-BB94-E116A75BD72B}" dt="2018-09-19T18:05:33.106" v="89" actId="20577"/>
          <ac:spMkLst>
            <pc:docMk/>
            <pc:sldMk cId="924214828" sldId="262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05:49.497" v="93" actId="20577"/>
        <pc:sldMkLst>
          <pc:docMk/>
          <pc:sldMk cId="1950841329" sldId="263"/>
        </pc:sldMkLst>
        <pc:spChg chg="mod">
          <ac:chgData name="Bruno Mauricio Rodrigues Crotman" userId="S::bruno.crotman@epe.gov.br::9ec6b767-947c-4c14-8f8c-01e114c56043" providerId="AD" clId="Web-{21D42F09-F494-47C3-BB94-E116A75BD72B}" dt="2018-09-19T18:05:49.497" v="93" actId="20577"/>
          <ac:spMkLst>
            <pc:docMk/>
            <pc:sldMk cId="1950841329" sldId="263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53:57.951" v="329" actId="20577"/>
        <pc:sldMkLst>
          <pc:docMk/>
          <pc:sldMk cId="4158318993" sldId="264"/>
        </pc:sldMkLst>
        <pc:spChg chg="mod">
          <ac:chgData name="Bruno Mauricio Rodrigues Crotman" userId="S::bruno.crotman@epe.gov.br::9ec6b767-947c-4c14-8f8c-01e114c56043" providerId="AD" clId="Web-{21D42F09-F494-47C3-BB94-E116A75BD72B}" dt="2018-09-19T18:53:57.951" v="329" actId="20577"/>
          <ac:spMkLst>
            <pc:docMk/>
            <pc:sldMk cId="4158318993" sldId="264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07:48.347" v="112" actId="20577"/>
        <pc:sldMkLst>
          <pc:docMk/>
          <pc:sldMk cId="4291652681" sldId="265"/>
        </pc:sldMkLst>
        <pc:spChg chg="mod">
          <ac:chgData name="Bruno Mauricio Rodrigues Crotman" userId="S::bruno.crotman@epe.gov.br::9ec6b767-947c-4c14-8f8c-01e114c56043" providerId="AD" clId="Web-{21D42F09-F494-47C3-BB94-E116A75BD72B}" dt="2018-09-19T18:07:48.347" v="112" actId="20577"/>
          <ac:spMkLst>
            <pc:docMk/>
            <pc:sldMk cId="4291652681" sldId="265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08:40.724" v="130" actId="20577"/>
        <pc:sldMkLst>
          <pc:docMk/>
          <pc:sldMk cId="1125342310" sldId="266"/>
        </pc:sldMkLst>
        <pc:spChg chg="mod">
          <ac:chgData name="Bruno Mauricio Rodrigues Crotman" userId="S::bruno.crotman@epe.gov.br::9ec6b767-947c-4c14-8f8c-01e114c56043" providerId="AD" clId="Web-{21D42F09-F494-47C3-BB94-E116A75BD72B}" dt="2018-09-19T18:08:40.724" v="130" actId="20577"/>
          <ac:spMkLst>
            <pc:docMk/>
            <pc:sldMk cId="1125342310" sldId="266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09:55.274" v="146" actId="20577"/>
        <pc:sldMkLst>
          <pc:docMk/>
          <pc:sldMk cId="1340223919" sldId="267"/>
        </pc:sldMkLst>
        <pc:spChg chg="mod">
          <ac:chgData name="Bruno Mauricio Rodrigues Crotman" userId="S::bruno.crotman@epe.gov.br::9ec6b767-947c-4c14-8f8c-01e114c56043" providerId="AD" clId="Web-{21D42F09-F494-47C3-BB94-E116A75BD72B}" dt="2018-09-19T18:09:55.274" v="146" actId="20577"/>
          <ac:spMkLst>
            <pc:docMk/>
            <pc:sldMk cId="1340223919" sldId="267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12:22.843" v="165" actId="20577"/>
        <pc:sldMkLst>
          <pc:docMk/>
          <pc:sldMk cId="1859812536" sldId="268"/>
        </pc:sldMkLst>
        <pc:spChg chg="mod">
          <ac:chgData name="Bruno Mauricio Rodrigues Crotman" userId="S::bruno.crotman@epe.gov.br::9ec6b767-947c-4c14-8f8c-01e114c56043" providerId="AD" clId="Web-{21D42F09-F494-47C3-BB94-E116A75BD72B}" dt="2018-09-19T18:12:22.843" v="165" actId="20577"/>
          <ac:spMkLst>
            <pc:docMk/>
            <pc:sldMk cId="1859812536" sldId="268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29:03.020" v="208" actId="20577"/>
        <pc:sldMkLst>
          <pc:docMk/>
          <pc:sldMk cId="4245593386" sldId="269"/>
        </pc:sldMkLst>
        <pc:spChg chg="mod">
          <ac:chgData name="Bruno Mauricio Rodrigues Crotman" userId="S::bruno.crotman@epe.gov.br::9ec6b767-947c-4c14-8f8c-01e114c56043" providerId="AD" clId="Web-{21D42F09-F494-47C3-BB94-E116A75BD72B}" dt="2018-09-19T18:29:03.020" v="208" actId="20577"/>
          <ac:spMkLst>
            <pc:docMk/>
            <pc:sldMk cId="4245593386" sldId="269"/>
            <ac:spMk id="2" creationId="{200A6606-0161-4BB4-9187-F104BCC8AF44}"/>
          </ac:spMkLst>
        </pc:spChg>
      </pc:sldChg>
      <pc:sldChg chg="add replId">
        <pc:chgData name="Bruno Mauricio Rodrigues Crotman" userId="S::bruno.crotman@epe.gov.br::9ec6b767-947c-4c14-8f8c-01e114c56043" providerId="AD" clId="Web-{21D42F09-F494-47C3-BB94-E116A75BD72B}" dt="2018-09-19T18:28:09.483" v="176"/>
        <pc:sldMkLst>
          <pc:docMk/>
          <pc:sldMk cId="585172671" sldId="270"/>
        </pc:sldMkLst>
      </pc:sldChg>
      <pc:sldChg chg="add replId">
        <pc:chgData name="Bruno Mauricio Rodrigues Crotman" userId="S::bruno.crotman@epe.gov.br::9ec6b767-947c-4c14-8f8c-01e114c56043" providerId="AD" clId="Web-{21D42F09-F494-47C3-BB94-E116A75BD72B}" dt="2018-09-19T18:28:44.673" v="193"/>
        <pc:sldMkLst>
          <pc:docMk/>
          <pc:sldMk cId="200309580" sldId="271"/>
        </pc:sldMkLst>
      </pc:sldChg>
      <pc:sldChg chg="addSp modSp add replId">
        <pc:chgData name="Bruno Mauricio Rodrigues Crotman" userId="S::bruno.crotman@epe.gov.br::9ec6b767-947c-4c14-8f8c-01e114c56043" providerId="AD" clId="Web-{21D42F09-F494-47C3-BB94-E116A75BD72B}" dt="2018-09-19T18:45:23.065" v="239" actId="20577"/>
        <pc:sldMkLst>
          <pc:docMk/>
          <pc:sldMk cId="2432368378" sldId="272"/>
        </pc:sldMkLst>
        <pc:spChg chg="mod">
          <ac:chgData name="Bruno Mauricio Rodrigues Crotman" userId="S::bruno.crotman@epe.gov.br::9ec6b767-947c-4c14-8f8c-01e114c56043" providerId="AD" clId="Web-{21D42F09-F494-47C3-BB94-E116A75BD72B}" dt="2018-09-19T18:37:07.963" v="228" actId="20577"/>
          <ac:spMkLst>
            <pc:docMk/>
            <pc:sldMk cId="2432368378" sldId="272"/>
            <ac:spMk id="2" creationId="{200A6606-0161-4BB4-9187-F104BCC8AF44}"/>
          </ac:spMkLst>
        </pc:spChg>
        <pc:spChg chg="add mod">
          <ac:chgData name="Bruno Mauricio Rodrigues Crotman" userId="S::bruno.crotman@epe.gov.br::9ec6b767-947c-4c14-8f8c-01e114c56043" providerId="AD" clId="Web-{21D42F09-F494-47C3-BB94-E116A75BD72B}" dt="2018-09-19T18:45:23.065" v="239" actId="20577"/>
          <ac:spMkLst>
            <pc:docMk/>
            <pc:sldMk cId="2432368378" sldId="272"/>
            <ac:spMk id="3" creationId="{F1CA6650-6154-454F-A1B7-B30038729B2D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8:49:29.313" v="301" actId="20577"/>
        <pc:sldMkLst>
          <pc:docMk/>
          <pc:sldMk cId="145046253" sldId="273"/>
        </pc:sldMkLst>
        <pc:spChg chg="mod">
          <ac:chgData name="Bruno Mauricio Rodrigues Crotman" userId="S::bruno.crotman@epe.gov.br::9ec6b767-947c-4c14-8f8c-01e114c56043" providerId="AD" clId="Web-{21D42F09-F494-47C3-BB94-E116A75BD72B}" dt="2018-09-19T18:48:52.889" v="260" actId="20577"/>
          <ac:spMkLst>
            <pc:docMk/>
            <pc:sldMk cId="145046253" sldId="273"/>
            <ac:spMk id="2" creationId="{200A6606-0161-4BB4-9187-F104BCC8AF44}"/>
          </ac:spMkLst>
        </pc:spChg>
        <pc:spChg chg="mod">
          <ac:chgData name="Bruno Mauricio Rodrigues Crotman" userId="S::bruno.crotman@epe.gov.br::9ec6b767-947c-4c14-8f8c-01e114c56043" providerId="AD" clId="Web-{21D42F09-F494-47C3-BB94-E116A75BD72B}" dt="2018-09-19T18:49:29.313" v="301" actId="20577"/>
          <ac:spMkLst>
            <pc:docMk/>
            <pc:sldMk cId="145046253" sldId="273"/>
            <ac:spMk id="3" creationId="{F1CA6650-6154-454F-A1B7-B30038729B2D}"/>
          </ac:spMkLst>
        </pc:spChg>
      </pc:sldChg>
      <pc:sldChg chg="modSp add ord replId">
        <pc:chgData name="Bruno Mauricio Rodrigues Crotman" userId="S::bruno.crotman@epe.gov.br::9ec6b767-947c-4c14-8f8c-01e114c56043" providerId="AD" clId="Web-{21D42F09-F494-47C3-BB94-E116A75BD72B}" dt="2018-09-19T18:49:53.048" v="307" actId="20577"/>
        <pc:sldMkLst>
          <pc:docMk/>
          <pc:sldMk cId="212128360" sldId="274"/>
        </pc:sldMkLst>
        <pc:spChg chg="mod">
          <ac:chgData name="Bruno Mauricio Rodrigues Crotman" userId="S::bruno.crotman@epe.gov.br::9ec6b767-947c-4c14-8f8c-01e114c56043" providerId="AD" clId="Web-{21D42F09-F494-47C3-BB94-E116A75BD72B}" dt="2018-09-19T18:49:53.048" v="307" actId="20577"/>
          <ac:spMkLst>
            <pc:docMk/>
            <pc:sldMk cId="212128360" sldId="274"/>
            <ac:spMk id="2" creationId="{200A6606-0161-4BB4-9187-F104BCC8AF44}"/>
          </ac:spMkLst>
        </pc:spChg>
      </pc:sldChg>
      <pc:sldChg chg="modSp add ord replId">
        <pc:chgData name="Bruno Mauricio Rodrigues Crotman" userId="S::bruno.crotman@epe.gov.br::9ec6b767-947c-4c14-8f8c-01e114c56043" providerId="AD" clId="Web-{21D42F09-F494-47C3-BB94-E116A75BD72B}" dt="2018-09-19T18:56:02.207" v="344"/>
        <pc:sldMkLst>
          <pc:docMk/>
          <pc:sldMk cId="3956719358" sldId="275"/>
        </pc:sldMkLst>
        <pc:spChg chg="mod">
          <ac:chgData name="Bruno Mauricio Rodrigues Crotman" userId="S::bruno.crotman@epe.gov.br::9ec6b767-947c-4c14-8f8c-01e114c56043" providerId="AD" clId="Web-{21D42F09-F494-47C3-BB94-E116A75BD72B}" dt="2018-09-19T18:50:38.130" v="312" actId="20577"/>
          <ac:spMkLst>
            <pc:docMk/>
            <pc:sldMk cId="3956719358" sldId="275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9:00:20.578" v="424" actId="20577"/>
        <pc:sldMkLst>
          <pc:docMk/>
          <pc:sldMk cId="161373250" sldId="278"/>
        </pc:sldMkLst>
        <pc:spChg chg="mod">
          <ac:chgData name="Bruno Mauricio Rodrigues Crotman" userId="S::bruno.crotman@epe.gov.br::9ec6b767-947c-4c14-8f8c-01e114c56043" providerId="AD" clId="Web-{21D42F09-F494-47C3-BB94-E116A75BD72B}" dt="2018-09-19T18:59:26.576" v="387" actId="20577"/>
          <ac:spMkLst>
            <pc:docMk/>
            <pc:sldMk cId="161373250" sldId="278"/>
            <ac:spMk id="2" creationId="{200A6606-0161-4BB4-9187-F104BCC8AF44}"/>
          </ac:spMkLst>
        </pc:spChg>
        <pc:spChg chg="mod">
          <ac:chgData name="Bruno Mauricio Rodrigues Crotman" userId="S::bruno.crotman@epe.gov.br::9ec6b767-947c-4c14-8f8c-01e114c56043" providerId="AD" clId="Web-{21D42F09-F494-47C3-BB94-E116A75BD72B}" dt="2018-09-19T19:00:20.578" v="424" actId="20577"/>
          <ac:spMkLst>
            <pc:docMk/>
            <pc:sldMk cId="161373250" sldId="278"/>
            <ac:spMk id="3" creationId="{F1CA6650-6154-454F-A1B7-B30038729B2D}"/>
          </ac:spMkLst>
        </pc:spChg>
      </pc:sldChg>
      <pc:sldChg chg="modSp add replId">
        <pc:chgData name="Bruno Mauricio Rodrigues Crotman" userId="S::bruno.crotman@epe.gov.br::9ec6b767-947c-4c14-8f8c-01e114c56043" providerId="AD" clId="Web-{21D42F09-F494-47C3-BB94-E116A75BD72B}" dt="2018-09-19T19:01:07.722" v="438" actId="20577"/>
        <pc:sldMkLst>
          <pc:docMk/>
          <pc:sldMk cId="1718812553" sldId="279"/>
        </pc:sldMkLst>
        <pc:spChg chg="mod">
          <ac:chgData name="Bruno Mauricio Rodrigues Crotman" userId="S::bruno.crotman@epe.gov.br::9ec6b767-947c-4c14-8f8c-01e114c56043" providerId="AD" clId="Web-{21D42F09-F494-47C3-BB94-E116A75BD72B}" dt="2018-09-19T19:00:28.266" v="427" actId="20577"/>
          <ac:spMkLst>
            <pc:docMk/>
            <pc:sldMk cId="1718812553" sldId="279"/>
            <ac:spMk id="2" creationId="{200A6606-0161-4BB4-9187-F104BCC8AF44}"/>
          </ac:spMkLst>
        </pc:spChg>
        <pc:spChg chg="mod">
          <ac:chgData name="Bruno Mauricio Rodrigues Crotman" userId="S::bruno.crotman@epe.gov.br::9ec6b767-947c-4c14-8f8c-01e114c56043" providerId="AD" clId="Web-{21D42F09-F494-47C3-BB94-E116A75BD72B}" dt="2018-09-19T19:01:07.722" v="438" actId="20577"/>
          <ac:spMkLst>
            <pc:docMk/>
            <pc:sldMk cId="1718812553" sldId="279"/>
            <ac:spMk id="3" creationId="{F1CA6650-6154-454F-A1B7-B30038729B2D}"/>
          </ac:spMkLst>
        </pc:spChg>
      </pc:sldChg>
    </pc:docChg>
  </pc:docChgLst>
  <pc:docChgLst>
    <pc:chgData name="Bruno Mauricio Rodrigues Crotman" userId="9ec6b767-947c-4c14-8f8c-01e114c56043" providerId="ADAL" clId="{CD98DAA5-949D-4564-B084-AEA776BE7740}"/>
    <pc:docChg chg="custSel addSld delSld modSld">
      <pc:chgData name="Bruno Mauricio Rodrigues Crotman" userId="9ec6b767-947c-4c14-8f8c-01e114c56043" providerId="ADAL" clId="{CD98DAA5-949D-4564-B084-AEA776BE7740}" dt="2018-09-29T19:14:57.433" v="2057" actId="478"/>
      <pc:docMkLst>
        <pc:docMk/>
      </pc:docMkLst>
      <pc:sldChg chg="addSp modSp">
        <pc:chgData name="Bruno Mauricio Rodrigues Crotman" userId="9ec6b767-947c-4c14-8f8c-01e114c56043" providerId="ADAL" clId="{CD98DAA5-949D-4564-B084-AEA776BE7740}" dt="2018-09-25T01:25:21.825" v="84" actId="20577"/>
        <pc:sldMkLst>
          <pc:docMk/>
          <pc:sldMk cId="145046253" sldId="273"/>
        </pc:sldMkLst>
        <pc:spChg chg="mod">
          <ac:chgData name="Bruno Mauricio Rodrigues Crotman" userId="9ec6b767-947c-4c14-8f8c-01e114c56043" providerId="ADAL" clId="{CD98DAA5-949D-4564-B084-AEA776BE7740}" dt="2018-09-25T01:25:21.825" v="84" actId="20577"/>
          <ac:spMkLst>
            <pc:docMk/>
            <pc:sldMk cId="145046253" sldId="273"/>
            <ac:spMk id="2" creationId="{200A6606-0161-4BB4-9187-F104BCC8AF44}"/>
          </ac:spMkLst>
        </pc:spChg>
        <pc:spChg chg="mod">
          <ac:chgData name="Bruno Mauricio Rodrigues Crotman" userId="9ec6b767-947c-4c14-8f8c-01e114c56043" providerId="ADAL" clId="{CD98DAA5-949D-4564-B084-AEA776BE7740}" dt="2018-09-25T01:05:56.794" v="63" actId="6549"/>
          <ac:spMkLst>
            <pc:docMk/>
            <pc:sldMk cId="145046253" sldId="273"/>
            <ac:spMk id="3" creationId="{F1CA6650-6154-454F-A1B7-B30038729B2D}"/>
          </ac:spMkLst>
        </pc:spChg>
        <pc:spChg chg="add mod">
          <ac:chgData name="Bruno Mauricio Rodrigues Crotman" userId="9ec6b767-947c-4c14-8f8c-01e114c56043" providerId="ADAL" clId="{CD98DAA5-949D-4564-B084-AEA776BE7740}" dt="2018-09-25T01:25:01.584" v="70" actId="1076"/>
          <ac:spMkLst>
            <pc:docMk/>
            <pc:sldMk cId="145046253" sldId="273"/>
            <ac:spMk id="5" creationId="{AFB3D725-78B2-47AE-9303-26F5781C86B1}"/>
          </ac:spMkLst>
        </pc:spChg>
        <pc:picChg chg="add mod">
          <ac:chgData name="Bruno Mauricio Rodrigues Crotman" userId="9ec6b767-947c-4c14-8f8c-01e114c56043" providerId="ADAL" clId="{CD98DAA5-949D-4564-B084-AEA776BE7740}" dt="2018-09-25T01:25:04.191" v="71" actId="1076"/>
          <ac:picMkLst>
            <pc:docMk/>
            <pc:sldMk cId="145046253" sldId="273"/>
            <ac:picMk id="4" creationId="{700449FB-4585-4B99-951D-A1FB98513289}"/>
          </ac:picMkLst>
        </pc:picChg>
      </pc:sldChg>
      <pc:sldChg chg="addSp delSp modSp">
        <pc:chgData name="Bruno Mauricio Rodrigues Crotman" userId="9ec6b767-947c-4c14-8f8c-01e114c56043" providerId="ADAL" clId="{CD98DAA5-949D-4564-B084-AEA776BE7740}" dt="2018-09-25T01:30:27.584" v="139" actId="1076"/>
        <pc:sldMkLst>
          <pc:docMk/>
          <pc:sldMk cId="212128360" sldId="274"/>
        </pc:sldMkLst>
        <pc:spChg chg="del mod">
          <ac:chgData name="Bruno Mauricio Rodrigues Crotman" userId="9ec6b767-947c-4c14-8f8c-01e114c56043" providerId="ADAL" clId="{CD98DAA5-949D-4564-B084-AEA776BE7740}" dt="2018-09-25T01:30:11.196" v="120" actId="1076"/>
          <ac:spMkLst>
            <pc:docMk/>
            <pc:sldMk cId="212128360" sldId="274"/>
            <ac:spMk id="2" creationId="{200A6606-0161-4BB4-9187-F104BCC8AF44}"/>
          </ac:spMkLst>
        </pc:spChg>
        <pc:spChg chg="add mod">
          <ac:chgData name="Bruno Mauricio Rodrigues Crotman" userId="9ec6b767-947c-4c14-8f8c-01e114c56043" providerId="ADAL" clId="{CD98DAA5-949D-4564-B084-AEA776BE7740}" dt="2018-09-25T01:29:10.689" v="90" actId="14100"/>
          <ac:spMkLst>
            <pc:docMk/>
            <pc:sldMk cId="212128360" sldId="274"/>
            <ac:spMk id="5" creationId="{88BD42A0-1FBE-4717-8233-2BF92F9115DD}"/>
          </ac:spMkLst>
        </pc:spChg>
        <pc:spChg chg="add del">
          <ac:chgData name="Bruno Mauricio Rodrigues Crotman" userId="9ec6b767-947c-4c14-8f8c-01e114c56043" providerId="ADAL" clId="{CD98DAA5-949D-4564-B084-AEA776BE7740}" dt="2018-09-25T01:30:04.714" v="112" actId="1076"/>
          <ac:spMkLst>
            <pc:docMk/>
            <pc:sldMk cId="212128360" sldId="274"/>
            <ac:spMk id="6" creationId="{7DD4D31C-22BF-40A5-98B0-33EDDA8CA6BF}"/>
          </ac:spMkLst>
        </pc:spChg>
        <pc:spChg chg="add mod">
          <ac:chgData name="Bruno Mauricio Rodrigues Crotman" userId="9ec6b767-947c-4c14-8f8c-01e114c56043" providerId="ADAL" clId="{CD98DAA5-949D-4564-B084-AEA776BE7740}" dt="2018-09-25T01:30:17.504" v="136" actId="20577"/>
          <ac:spMkLst>
            <pc:docMk/>
            <pc:sldMk cId="212128360" sldId="274"/>
            <ac:spMk id="7" creationId="{98C9709F-440A-41F1-AC32-9CD6E76D3177}"/>
          </ac:spMkLst>
        </pc:spChg>
        <pc:picChg chg="add mod">
          <ac:chgData name="Bruno Mauricio Rodrigues Crotman" userId="9ec6b767-947c-4c14-8f8c-01e114c56043" providerId="ADAL" clId="{CD98DAA5-949D-4564-B084-AEA776BE7740}" dt="2018-09-25T01:30:27.584" v="139" actId="1076"/>
          <ac:picMkLst>
            <pc:docMk/>
            <pc:sldMk cId="212128360" sldId="274"/>
            <ac:picMk id="4" creationId="{3C01A741-E67E-41FF-8CD3-23CDF413BFEE}"/>
          </ac:picMkLst>
        </pc:picChg>
      </pc:sldChg>
      <pc:sldChg chg="addSp delSp modSp">
        <pc:chgData name="Bruno Mauricio Rodrigues Crotman" userId="9ec6b767-947c-4c14-8f8c-01e114c56043" providerId="ADAL" clId="{CD98DAA5-949D-4564-B084-AEA776BE7740}" dt="2018-09-25T01:51:23.088" v="175" actId="1076"/>
        <pc:sldMkLst>
          <pc:docMk/>
          <pc:sldMk cId="3956719358" sldId="275"/>
        </pc:sldMkLst>
        <pc:spChg chg="del mod">
          <ac:chgData name="Bruno Mauricio Rodrigues Crotman" userId="9ec6b767-947c-4c14-8f8c-01e114c56043" providerId="ADAL" clId="{CD98DAA5-949D-4564-B084-AEA776BE7740}" dt="2018-09-25T01:51:17.266" v="173" actId="478"/>
          <ac:spMkLst>
            <pc:docMk/>
            <pc:sldMk cId="3956719358" sldId="275"/>
            <ac:spMk id="2" creationId="{200A6606-0161-4BB4-9187-F104BCC8AF44}"/>
          </ac:spMkLst>
        </pc:spChg>
        <pc:spChg chg="add mod">
          <ac:chgData name="Bruno Mauricio Rodrigues Crotman" userId="9ec6b767-947c-4c14-8f8c-01e114c56043" providerId="ADAL" clId="{CD98DAA5-949D-4564-B084-AEA776BE7740}" dt="2018-09-25T01:46:34.085" v="168" actId="14100"/>
          <ac:spMkLst>
            <pc:docMk/>
            <pc:sldMk cId="3956719358" sldId="275"/>
            <ac:spMk id="5" creationId="{30431C48-96E1-4D67-802C-8A7BD5C265F3}"/>
          </ac:spMkLst>
        </pc:spChg>
        <pc:spChg chg="add del mod">
          <ac:chgData name="Bruno Mauricio Rodrigues Crotman" userId="9ec6b767-947c-4c14-8f8c-01e114c56043" providerId="ADAL" clId="{CD98DAA5-949D-4564-B084-AEA776BE7740}" dt="2018-09-25T01:51:20.260" v="174" actId="1076"/>
          <ac:spMkLst>
            <pc:docMk/>
            <pc:sldMk cId="3956719358" sldId="275"/>
            <ac:spMk id="7" creationId="{A0FD556B-1195-4F18-812A-82A81D9D7F74}"/>
          </ac:spMkLst>
        </pc:spChg>
        <pc:spChg chg="add mod">
          <ac:chgData name="Bruno Mauricio Rodrigues Crotman" userId="9ec6b767-947c-4c14-8f8c-01e114c56043" providerId="ADAL" clId="{CD98DAA5-949D-4564-B084-AEA776BE7740}" dt="2018-09-25T01:51:23.088" v="175" actId="1076"/>
          <ac:spMkLst>
            <pc:docMk/>
            <pc:sldMk cId="3956719358" sldId="275"/>
            <ac:spMk id="8" creationId="{1E8F7921-5B08-418B-86AE-331F938840A7}"/>
          </ac:spMkLst>
        </pc:spChg>
        <pc:picChg chg="add mod">
          <ac:chgData name="Bruno Mauricio Rodrigues Crotman" userId="9ec6b767-947c-4c14-8f8c-01e114c56043" providerId="ADAL" clId="{CD98DAA5-949D-4564-B084-AEA776BE7740}" dt="2018-09-25T01:46:43.452" v="172" actId="1076"/>
          <ac:picMkLst>
            <pc:docMk/>
            <pc:sldMk cId="3956719358" sldId="275"/>
            <ac:picMk id="4" creationId="{B026BA1F-3737-4097-AE9D-990E2D7E18A9}"/>
          </ac:picMkLst>
        </pc:picChg>
      </pc:sldChg>
      <pc:sldChg chg="add">
        <pc:chgData name="Bruno Mauricio Rodrigues Crotman" userId="9ec6b767-947c-4c14-8f8c-01e114c56043" providerId="ADAL" clId="{CD98DAA5-949D-4564-B084-AEA776BE7740}" dt="2018-09-25T01:55:24.801" v="208" actId="20577"/>
        <pc:sldMkLst>
          <pc:docMk/>
          <pc:sldMk cId="936445478" sldId="277"/>
        </pc:sldMkLst>
      </pc:sldChg>
      <pc:sldChg chg="addSp delSp modSp">
        <pc:chgData name="Bruno Mauricio Rodrigues Crotman" userId="9ec6b767-947c-4c14-8f8c-01e114c56043" providerId="ADAL" clId="{CD98DAA5-949D-4564-B084-AEA776BE7740}" dt="2018-09-25T01:05:42.770" v="62" actId="20577"/>
        <pc:sldMkLst>
          <pc:docMk/>
          <pc:sldMk cId="1488628957" sldId="284"/>
        </pc:sldMkLst>
        <pc:spChg chg="mod">
          <ac:chgData name="Bruno Mauricio Rodrigues Crotman" userId="9ec6b767-947c-4c14-8f8c-01e114c56043" providerId="ADAL" clId="{CD98DAA5-949D-4564-B084-AEA776BE7740}" dt="2018-09-25T01:05:42.770" v="62" actId="20577"/>
          <ac:spMkLst>
            <pc:docMk/>
            <pc:sldMk cId="1488628957" sldId="284"/>
            <ac:spMk id="3" creationId="{F1CA6650-6154-454F-A1B7-B30038729B2D}"/>
          </ac:spMkLst>
        </pc:spChg>
        <pc:spChg chg="add del">
          <ac:chgData name="Bruno Mauricio Rodrigues Crotman" userId="9ec6b767-947c-4c14-8f8c-01e114c56043" providerId="ADAL" clId="{CD98DAA5-949D-4564-B084-AEA776BE7740}" dt="2018-09-25T01:05:21.706" v="61" actId="478"/>
          <ac:spMkLst>
            <pc:docMk/>
            <pc:sldMk cId="1488628957" sldId="284"/>
            <ac:spMk id="5" creationId="{BACC0A50-B691-45CF-99E4-701CAFBAC712}"/>
          </ac:spMkLst>
        </pc:spChg>
        <pc:picChg chg="add mod">
          <ac:chgData name="Bruno Mauricio Rodrigues Crotman" userId="9ec6b767-947c-4c14-8f8c-01e114c56043" providerId="ADAL" clId="{CD98DAA5-949D-4564-B084-AEA776BE7740}" dt="2018-09-25T01:04:33.831" v="6" actId="1076"/>
          <ac:picMkLst>
            <pc:docMk/>
            <pc:sldMk cId="1488628957" sldId="284"/>
            <ac:picMk id="4" creationId="{DCA1C713-9A4A-4C83-A7DC-959977E370FF}"/>
          </ac:picMkLst>
        </pc:picChg>
      </pc:sldChg>
      <pc:sldChg chg="modSp add">
        <pc:chgData name="Bruno Mauricio Rodrigues Crotman" userId="9ec6b767-947c-4c14-8f8c-01e114c56043" providerId="ADAL" clId="{CD98DAA5-949D-4564-B084-AEA776BE7740}" dt="2018-09-25T01:29:47.200" v="110" actId="27636"/>
        <pc:sldMkLst>
          <pc:docMk/>
          <pc:sldMk cId="803870371" sldId="285"/>
        </pc:sldMkLst>
        <pc:spChg chg="mod">
          <ac:chgData name="Bruno Mauricio Rodrigues Crotman" userId="9ec6b767-947c-4c14-8f8c-01e114c56043" providerId="ADAL" clId="{CD98DAA5-949D-4564-B084-AEA776BE7740}" dt="2018-09-25T01:29:47.200" v="110" actId="27636"/>
          <ac:spMkLst>
            <pc:docMk/>
            <pc:sldMk cId="803870371" sldId="285"/>
            <ac:spMk id="2" creationId="{200A6606-0161-4BB4-9187-F104BCC8AF44}"/>
          </ac:spMkLst>
        </pc:spChg>
      </pc:sldChg>
      <pc:sldChg chg="addSp delSp modSp add">
        <pc:chgData name="Bruno Mauricio Rodrigues Crotman" userId="9ec6b767-947c-4c14-8f8c-01e114c56043" providerId="ADAL" clId="{CD98DAA5-949D-4564-B084-AEA776BE7740}" dt="2018-09-25T01:45:34.794" v="157" actId="1076"/>
        <pc:sldMkLst>
          <pc:docMk/>
          <pc:sldMk cId="1602510654" sldId="286"/>
        </pc:sldMkLst>
        <pc:spChg chg="mod">
          <ac:chgData name="Bruno Mauricio Rodrigues Crotman" userId="9ec6b767-947c-4c14-8f8c-01e114c56043" providerId="ADAL" clId="{CD98DAA5-949D-4564-B084-AEA776BE7740}" dt="2018-09-25T01:45:31.817" v="156" actId="1076"/>
          <ac:spMkLst>
            <pc:docMk/>
            <pc:sldMk cId="1602510654" sldId="286"/>
            <ac:spMk id="2" creationId="{200A6606-0161-4BB4-9187-F104BCC8AF44}"/>
          </ac:spMkLst>
        </pc:spChg>
        <pc:spChg chg="del">
          <ac:chgData name="Bruno Mauricio Rodrigues Crotman" userId="9ec6b767-947c-4c14-8f8c-01e114c56043" providerId="ADAL" clId="{CD98DAA5-949D-4564-B084-AEA776BE7740}" dt="2018-09-25T01:35:41.471" v="141" actId="478"/>
          <ac:spMkLst>
            <pc:docMk/>
            <pc:sldMk cId="1602510654" sldId="286"/>
            <ac:spMk id="5" creationId="{88BD42A0-1FBE-4717-8233-2BF92F9115DD}"/>
          </ac:spMkLst>
        </pc:spChg>
        <pc:spChg chg="add mod">
          <ac:chgData name="Bruno Mauricio Rodrigues Crotman" userId="9ec6b767-947c-4c14-8f8c-01e114c56043" providerId="ADAL" clId="{CD98DAA5-949D-4564-B084-AEA776BE7740}" dt="2018-09-25T01:45:34.794" v="157" actId="1076"/>
          <ac:spMkLst>
            <pc:docMk/>
            <pc:sldMk cId="1602510654" sldId="286"/>
            <ac:spMk id="7" creationId="{001FE2A7-EB52-4B10-B8BF-487E7068127B}"/>
          </ac:spMkLst>
        </pc:spChg>
        <pc:picChg chg="del">
          <ac:chgData name="Bruno Mauricio Rodrigues Crotman" userId="9ec6b767-947c-4c14-8f8c-01e114c56043" providerId="ADAL" clId="{CD98DAA5-949D-4564-B084-AEA776BE7740}" dt="2018-09-25T01:30:49.328" v="140" actId="478"/>
          <ac:picMkLst>
            <pc:docMk/>
            <pc:sldMk cId="1602510654" sldId="286"/>
            <ac:picMk id="4" creationId="{3C01A741-E67E-41FF-8CD3-23CDF413BFEE}"/>
          </ac:picMkLst>
        </pc:picChg>
        <pc:picChg chg="add mod">
          <ac:chgData name="Bruno Mauricio Rodrigues Crotman" userId="9ec6b767-947c-4c14-8f8c-01e114c56043" providerId="ADAL" clId="{CD98DAA5-949D-4564-B084-AEA776BE7740}" dt="2018-09-25T01:45:27.818" v="155" actId="1076"/>
          <ac:picMkLst>
            <pc:docMk/>
            <pc:sldMk cId="1602510654" sldId="286"/>
            <ac:picMk id="6" creationId="{76CCB0A3-78F1-4DA9-A5E6-1666BB3F411E}"/>
          </ac:picMkLst>
        </pc:picChg>
      </pc:sldChg>
      <pc:sldChg chg="addSp delSp modSp add">
        <pc:chgData name="Bruno Mauricio Rodrigues Crotman" userId="9ec6b767-947c-4c14-8f8c-01e114c56043" providerId="ADAL" clId="{CD98DAA5-949D-4564-B084-AEA776BE7740}" dt="2018-09-25T01:55:07.575" v="206" actId="1076"/>
        <pc:sldMkLst>
          <pc:docMk/>
          <pc:sldMk cId="1235350161" sldId="287"/>
        </pc:sldMkLst>
        <pc:spChg chg="mod">
          <ac:chgData name="Bruno Mauricio Rodrigues Crotman" userId="9ec6b767-947c-4c14-8f8c-01e114c56043" providerId="ADAL" clId="{CD98DAA5-949D-4564-B084-AEA776BE7740}" dt="2018-09-25T01:55:04.662" v="205" actId="1076"/>
          <ac:spMkLst>
            <pc:docMk/>
            <pc:sldMk cId="1235350161" sldId="287"/>
            <ac:spMk id="2" creationId="{200A6606-0161-4BB4-9187-F104BCC8AF44}"/>
          </ac:spMkLst>
        </pc:spChg>
        <pc:spChg chg="del">
          <ac:chgData name="Bruno Mauricio Rodrigues Crotman" userId="9ec6b767-947c-4c14-8f8c-01e114c56043" providerId="ADAL" clId="{CD98DAA5-949D-4564-B084-AEA776BE7740}" dt="2018-09-25T01:52:51.870" v="191" actId="478"/>
          <ac:spMkLst>
            <pc:docMk/>
            <pc:sldMk cId="1235350161" sldId="287"/>
            <ac:spMk id="3" creationId="{F1CA6650-6154-454F-A1B7-B30038729B2D}"/>
          </ac:spMkLst>
        </pc:spChg>
        <pc:spChg chg="add mod">
          <ac:chgData name="Bruno Mauricio Rodrigues Crotman" userId="9ec6b767-947c-4c14-8f8c-01e114c56043" providerId="ADAL" clId="{CD98DAA5-949D-4564-B084-AEA776BE7740}" dt="2018-09-25T01:55:07.575" v="206" actId="1076"/>
          <ac:spMkLst>
            <pc:docMk/>
            <pc:sldMk cId="1235350161" sldId="287"/>
            <ac:spMk id="8" creationId="{90F8FADD-3004-4C0B-918A-89E7706D0171}"/>
          </ac:spMkLst>
        </pc:spChg>
        <pc:picChg chg="add del mod">
          <ac:chgData name="Bruno Mauricio Rodrigues Crotman" userId="9ec6b767-947c-4c14-8f8c-01e114c56043" providerId="ADAL" clId="{CD98DAA5-949D-4564-B084-AEA776BE7740}" dt="2018-09-25T01:53:09.686" v="194" actId="478"/>
          <ac:picMkLst>
            <pc:docMk/>
            <pc:sldMk cId="1235350161" sldId="287"/>
            <ac:picMk id="4" creationId="{8439952A-A0A1-4DFF-B8ED-AA701992F83B}"/>
          </ac:picMkLst>
        </pc:picChg>
        <pc:picChg chg="add del mod">
          <ac:chgData name="Bruno Mauricio Rodrigues Crotman" userId="9ec6b767-947c-4c14-8f8c-01e114c56043" providerId="ADAL" clId="{CD98DAA5-949D-4564-B084-AEA776BE7740}" dt="2018-09-25T01:53:30.527" v="197" actId="478"/>
          <ac:picMkLst>
            <pc:docMk/>
            <pc:sldMk cId="1235350161" sldId="287"/>
            <ac:picMk id="5" creationId="{F25DF325-B1B2-45DC-B896-1E3E58B8FF85}"/>
          </ac:picMkLst>
        </pc:picChg>
        <pc:picChg chg="add mod">
          <ac:chgData name="Bruno Mauricio Rodrigues Crotman" userId="9ec6b767-947c-4c14-8f8c-01e114c56043" providerId="ADAL" clId="{CD98DAA5-949D-4564-B084-AEA776BE7740}" dt="2018-09-25T01:54:39.842" v="202" actId="14100"/>
          <ac:picMkLst>
            <pc:docMk/>
            <pc:sldMk cId="1235350161" sldId="287"/>
            <ac:picMk id="7" creationId="{DA59687A-2CE9-4861-AFAA-5A012AC81921}"/>
          </ac:picMkLst>
        </pc:picChg>
      </pc:sldChg>
      <pc:sldChg chg="modSp">
        <pc:chgData name="Bruno Mauricio Rodrigues Crotman" userId="9ec6b767-947c-4c14-8f8c-01e114c56043" providerId="ADAL" clId="{CD98DAA5-949D-4564-B084-AEA776BE7740}" dt="2018-09-29T14:58:16.156" v="1129" actId="20577"/>
        <pc:sldMkLst>
          <pc:docMk/>
          <pc:sldMk cId="418707869" sldId="290"/>
        </pc:sldMkLst>
        <pc:spChg chg="mod">
          <ac:chgData name="Bruno Mauricio Rodrigues Crotman" userId="9ec6b767-947c-4c14-8f8c-01e114c56043" providerId="ADAL" clId="{CD98DAA5-949D-4564-B084-AEA776BE7740}" dt="2018-09-29T14:58:16.156" v="1129" actId="20577"/>
          <ac:spMkLst>
            <pc:docMk/>
            <pc:sldMk cId="418707869" sldId="290"/>
            <ac:spMk id="5" creationId="{00000000-0000-0000-0000-000000000000}"/>
          </ac:spMkLst>
        </pc:spChg>
      </pc:sldChg>
      <pc:sldChg chg="modSp">
        <pc:chgData name="Bruno Mauricio Rodrigues Crotman" userId="9ec6b767-947c-4c14-8f8c-01e114c56043" providerId="ADAL" clId="{CD98DAA5-949D-4564-B084-AEA776BE7740}" dt="2018-09-29T18:33:24.922" v="1864" actId="20577"/>
        <pc:sldMkLst>
          <pc:docMk/>
          <pc:sldMk cId="2192215610" sldId="296"/>
        </pc:sldMkLst>
        <pc:spChg chg="mod">
          <ac:chgData name="Bruno Mauricio Rodrigues Crotman" userId="9ec6b767-947c-4c14-8f8c-01e114c56043" providerId="ADAL" clId="{CD98DAA5-949D-4564-B084-AEA776BE7740}" dt="2018-09-29T18:33:24.922" v="1864" actId="20577"/>
          <ac:spMkLst>
            <pc:docMk/>
            <pc:sldMk cId="2192215610" sldId="296"/>
            <ac:spMk id="6" creationId="{00000000-0000-0000-0000-000000000000}"/>
          </ac:spMkLst>
        </pc:spChg>
      </pc:sldChg>
      <pc:sldChg chg="modSp">
        <pc:chgData name="Bruno Mauricio Rodrigues Crotman" userId="9ec6b767-947c-4c14-8f8c-01e114c56043" providerId="ADAL" clId="{CD98DAA5-949D-4564-B084-AEA776BE7740}" dt="2018-09-29T14:38:41.991" v="222" actId="20577"/>
        <pc:sldMkLst>
          <pc:docMk/>
          <pc:sldMk cId="2714801091" sldId="301"/>
        </pc:sldMkLst>
        <pc:spChg chg="mod">
          <ac:chgData name="Bruno Mauricio Rodrigues Crotman" userId="9ec6b767-947c-4c14-8f8c-01e114c56043" providerId="ADAL" clId="{CD98DAA5-949D-4564-B084-AEA776BE7740}" dt="2018-09-29T14:38:41.991" v="222" actId="20577"/>
          <ac:spMkLst>
            <pc:docMk/>
            <pc:sldMk cId="2714801091" sldId="301"/>
            <ac:spMk id="4" creationId="{00000000-0000-0000-0000-000000000000}"/>
          </ac:spMkLst>
        </pc:spChg>
      </pc:sldChg>
      <pc:sldChg chg="addSp delSp modSp add">
        <pc:chgData name="Bruno Mauricio Rodrigues Crotman" userId="9ec6b767-947c-4c14-8f8c-01e114c56043" providerId="ADAL" clId="{CD98DAA5-949D-4564-B084-AEA776BE7740}" dt="2018-09-29T14:54:30.180" v="1128" actId="478"/>
        <pc:sldMkLst>
          <pc:docMk/>
          <pc:sldMk cId="1197342344" sldId="307"/>
        </pc:sldMkLst>
        <pc:spChg chg="mod">
          <ac:chgData name="Bruno Mauricio Rodrigues Crotman" userId="9ec6b767-947c-4c14-8f8c-01e114c56043" providerId="ADAL" clId="{CD98DAA5-949D-4564-B084-AEA776BE7740}" dt="2018-09-29T14:39:30.862" v="242" actId="20577"/>
          <ac:spMkLst>
            <pc:docMk/>
            <pc:sldMk cId="1197342344" sldId="307"/>
            <ac:spMk id="2" creationId="{00000000-0000-0000-0000-000000000000}"/>
          </ac:spMkLst>
        </pc:spChg>
        <pc:spChg chg="del mod">
          <ac:chgData name="Bruno Mauricio Rodrigues Crotman" userId="9ec6b767-947c-4c14-8f8c-01e114c56043" providerId="ADAL" clId="{CD98DAA5-949D-4564-B084-AEA776BE7740}" dt="2018-09-29T14:54:27.143" v="1127" actId="478"/>
          <ac:spMkLst>
            <pc:docMk/>
            <pc:sldMk cId="1197342344" sldId="307"/>
            <ac:spMk id="3" creationId="{00000000-0000-0000-0000-000000000000}"/>
          </ac:spMkLst>
        </pc:spChg>
        <pc:spChg chg="add del mod">
          <ac:chgData name="Bruno Mauricio Rodrigues Crotman" userId="9ec6b767-947c-4c14-8f8c-01e114c56043" providerId="ADAL" clId="{CD98DAA5-949D-4564-B084-AEA776BE7740}" dt="2018-09-29T14:54:30.180" v="1128" actId="478"/>
          <ac:spMkLst>
            <pc:docMk/>
            <pc:sldMk cId="1197342344" sldId="307"/>
            <ac:spMk id="5" creationId="{7029AC4A-1FF2-4DC1-992A-1E4B2F7C2507}"/>
          </ac:spMkLst>
        </pc:spChg>
      </pc:sldChg>
      <pc:sldChg chg="modSp add">
        <pc:chgData name="Bruno Mauricio Rodrigues Crotman" userId="9ec6b767-947c-4c14-8f8c-01e114c56043" providerId="ADAL" clId="{CD98DAA5-949D-4564-B084-AEA776BE7740}" dt="2018-09-29T14:45:47.931" v="799" actId="5793"/>
        <pc:sldMkLst>
          <pc:docMk/>
          <pc:sldMk cId="3885311247" sldId="308"/>
        </pc:sldMkLst>
        <pc:spChg chg="mod">
          <ac:chgData name="Bruno Mauricio Rodrigues Crotman" userId="9ec6b767-947c-4c14-8f8c-01e114c56043" providerId="ADAL" clId="{CD98DAA5-949D-4564-B084-AEA776BE7740}" dt="2018-09-29T14:39:58.082" v="263" actId="20577"/>
          <ac:spMkLst>
            <pc:docMk/>
            <pc:sldMk cId="3885311247" sldId="308"/>
            <ac:spMk id="2" creationId="{00000000-0000-0000-0000-000000000000}"/>
          </ac:spMkLst>
        </pc:spChg>
        <pc:spChg chg="mod">
          <ac:chgData name="Bruno Mauricio Rodrigues Crotman" userId="9ec6b767-947c-4c14-8f8c-01e114c56043" providerId="ADAL" clId="{CD98DAA5-949D-4564-B084-AEA776BE7740}" dt="2018-09-29T14:45:47.931" v="799" actId="5793"/>
          <ac:spMkLst>
            <pc:docMk/>
            <pc:sldMk cId="3885311247" sldId="308"/>
            <ac:spMk id="3" creationId="{00000000-0000-0000-0000-000000000000}"/>
          </ac:spMkLst>
        </pc:spChg>
      </pc:sldChg>
      <pc:sldChg chg="addSp delSp modSp add">
        <pc:chgData name="Bruno Mauricio Rodrigues Crotman" userId="9ec6b767-947c-4c14-8f8c-01e114c56043" providerId="ADAL" clId="{CD98DAA5-949D-4564-B084-AEA776BE7740}" dt="2018-09-29T14:54:15.525" v="1126" actId="20577"/>
        <pc:sldMkLst>
          <pc:docMk/>
          <pc:sldMk cId="1385832409" sldId="309"/>
        </pc:sldMkLst>
        <pc:spChg chg="mod">
          <ac:chgData name="Bruno Mauricio Rodrigues Crotman" userId="9ec6b767-947c-4c14-8f8c-01e114c56043" providerId="ADAL" clId="{CD98DAA5-949D-4564-B084-AEA776BE7740}" dt="2018-09-29T14:53:41.838" v="1015" actId="1076"/>
          <ac:spMkLst>
            <pc:docMk/>
            <pc:sldMk cId="1385832409" sldId="309"/>
            <ac:spMk id="2" creationId="{00000000-0000-0000-0000-000000000000}"/>
          </ac:spMkLst>
        </pc:spChg>
        <pc:spChg chg="del mod">
          <ac:chgData name="Bruno Mauricio Rodrigues Crotman" userId="9ec6b767-947c-4c14-8f8c-01e114c56043" providerId="ADAL" clId="{CD98DAA5-949D-4564-B084-AEA776BE7740}" dt="2018-09-29T14:51:11.663" v="838" actId="478"/>
          <ac:spMkLst>
            <pc:docMk/>
            <pc:sldMk cId="1385832409" sldId="309"/>
            <ac:spMk id="3" creationId="{00000000-0000-0000-0000-000000000000}"/>
          </ac:spMkLst>
        </pc:spChg>
        <pc:spChg chg="add del mod">
          <ac:chgData name="Bruno Mauricio Rodrigues Crotman" userId="9ec6b767-947c-4c14-8f8c-01e114c56043" providerId="ADAL" clId="{CD98DAA5-949D-4564-B084-AEA776BE7740}" dt="2018-09-29T14:51:14.486" v="839" actId="478"/>
          <ac:spMkLst>
            <pc:docMk/>
            <pc:sldMk cId="1385832409" sldId="309"/>
            <ac:spMk id="5" creationId="{84EF572F-B173-4A34-BB7C-FE5ACFB33EAC}"/>
          </ac:spMkLst>
        </pc:spChg>
        <pc:spChg chg="add mod">
          <ac:chgData name="Bruno Mauricio Rodrigues Crotman" userId="9ec6b767-947c-4c14-8f8c-01e114c56043" providerId="ADAL" clId="{CD98DAA5-949D-4564-B084-AEA776BE7740}" dt="2018-09-29T14:54:15.525" v="1126" actId="20577"/>
          <ac:spMkLst>
            <pc:docMk/>
            <pc:sldMk cId="1385832409" sldId="309"/>
            <ac:spMk id="6" creationId="{6EC75B7F-99CD-4443-B4D3-805FD593B8F7}"/>
          </ac:spMkLst>
        </pc:spChg>
        <pc:picChg chg="add del mod">
          <ac:chgData name="Bruno Mauricio Rodrigues Crotman" userId="9ec6b767-947c-4c14-8f8c-01e114c56043" providerId="ADAL" clId="{CD98DAA5-949D-4564-B084-AEA776BE7740}" dt="2018-09-29T14:51:11.663" v="838" actId="478"/>
          <ac:picMkLst>
            <pc:docMk/>
            <pc:sldMk cId="1385832409" sldId="309"/>
            <ac:picMk id="1026" creationId="{D95E4141-1123-4F2D-A216-D4EB06D8BBDA}"/>
          </ac:picMkLst>
        </pc:picChg>
        <pc:picChg chg="add mod">
          <ac:chgData name="Bruno Mauricio Rodrigues Crotman" userId="9ec6b767-947c-4c14-8f8c-01e114c56043" providerId="ADAL" clId="{CD98DAA5-949D-4564-B084-AEA776BE7740}" dt="2018-09-29T14:53:52.416" v="1036" actId="14100"/>
          <ac:picMkLst>
            <pc:docMk/>
            <pc:sldMk cId="1385832409" sldId="309"/>
            <ac:picMk id="1028" creationId="{8290381A-5B23-4D52-B71C-C1FBE6E1520E}"/>
          </ac:picMkLst>
        </pc:picChg>
      </pc:sldChg>
      <pc:sldChg chg="modSp add">
        <pc:chgData name="Bruno Mauricio Rodrigues Crotman" userId="9ec6b767-947c-4c14-8f8c-01e114c56043" providerId="ADAL" clId="{CD98DAA5-949D-4564-B084-AEA776BE7740}" dt="2018-09-29T15:30:02.514" v="1732" actId="20577"/>
        <pc:sldMkLst>
          <pc:docMk/>
          <pc:sldMk cId="2624246120" sldId="310"/>
        </pc:sldMkLst>
        <pc:spChg chg="mod">
          <ac:chgData name="Bruno Mauricio Rodrigues Crotman" userId="9ec6b767-947c-4c14-8f8c-01e114c56043" providerId="ADAL" clId="{CD98DAA5-949D-4564-B084-AEA776BE7740}" dt="2018-09-29T15:11:51.735" v="1581" actId="20577"/>
          <ac:spMkLst>
            <pc:docMk/>
            <pc:sldMk cId="2624246120" sldId="310"/>
            <ac:spMk id="2" creationId="{200A6606-0161-4BB4-9187-F104BCC8AF44}"/>
          </ac:spMkLst>
        </pc:spChg>
        <pc:spChg chg="mod">
          <ac:chgData name="Bruno Mauricio Rodrigues Crotman" userId="9ec6b767-947c-4c14-8f8c-01e114c56043" providerId="ADAL" clId="{CD98DAA5-949D-4564-B084-AEA776BE7740}" dt="2018-09-29T15:11:31.250" v="1567" actId="207"/>
          <ac:spMkLst>
            <pc:docMk/>
            <pc:sldMk cId="2624246120" sldId="310"/>
            <ac:spMk id="3" creationId="{00000000-0000-0000-0000-000000000000}"/>
          </ac:spMkLst>
        </pc:spChg>
        <pc:spChg chg="mod">
          <ac:chgData name="Bruno Mauricio Rodrigues Crotman" userId="9ec6b767-947c-4c14-8f8c-01e114c56043" providerId="ADAL" clId="{CD98DAA5-949D-4564-B084-AEA776BE7740}" dt="2018-09-29T15:30:02.514" v="1732" actId="20577"/>
          <ac:spMkLst>
            <pc:docMk/>
            <pc:sldMk cId="2624246120" sldId="310"/>
            <ac:spMk id="6" creationId="{00000000-0000-0000-0000-000000000000}"/>
          </ac:spMkLst>
        </pc:spChg>
      </pc:sldChg>
      <pc:sldChg chg="addSp modSp add">
        <pc:chgData name="Bruno Mauricio Rodrigues Crotman" userId="9ec6b767-947c-4c14-8f8c-01e114c56043" providerId="ADAL" clId="{CD98DAA5-949D-4564-B084-AEA776BE7740}" dt="2018-09-29T15:30:36.765" v="1772" actId="20577"/>
        <pc:sldMkLst>
          <pc:docMk/>
          <pc:sldMk cId="2276983414" sldId="311"/>
        </pc:sldMkLst>
        <pc:spChg chg="mod">
          <ac:chgData name="Bruno Mauricio Rodrigues Crotman" userId="9ec6b767-947c-4c14-8f8c-01e114c56043" providerId="ADAL" clId="{CD98DAA5-949D-4564-B084-AEA776BE7740}" dt="2018-09-29T15:25:37.284" v="1678" actId="20577"/>
          <ac:spMkLst>
            <pc:docMk/>
            <pc:sldMk cId="2276983414" sldId="311"/>
            <ac:spMk id="2" creationId="{200A6606-0161-4BB4-9187-F104BCC8AF44}"/>
          </ac:spMkLst>
        </pc:spChg>
        <pc:spChg chg="add mod">
          <ac:chgData name="Bruno Mauricio Rodrigues Crotman" userId="9ec6b767-947c-4c14-8f8c-01e114c56043" providerId="ADAL" clId="{CD98DAA5-949D-4564-B084-AEA776BE7740}" dt="2018-09-29T15:30:36.765" v="1772" actId="20577"/>
          <ac:spMkLst>
            <pc:docMk/>
            <pc:sldMk cId="2276983414" sldId="311"/>
            <ac:spMk id="4" creationId="{154314C1-C883-4D34-B351-981DC841D433}"/>
          </ac:spMkLst>
        </pc:spChg>
        <pc:spChg chg="mod">
          <ac:chgData name="Bruno Mauricio Rodrigues Crotman" userId="9ec6b767-947c-4c14-8f8c-01e114c56043" providerId="ADAL" clId="{CD98DAA5-949D-4564-B084-AEA776BE7740}" dt="2018-09-29T15:27:31.320" v="1679" actId="6549"/>
          <ac:spMkLst>
            <pc:docMk/>
            <pc:sldMk cId="2276983414" sldId="311"/>
            <ac:spMk id="6" creationId="{00000000-0000-0000-0000-000000000000}"/>
          </ac:spMkLst>
        </pc:spChg>
      </pc:sldChg>
      <pc:sldChg chg="addSp delSp modSp add">
        <pc:chgData name="Bruno Mauricio Rodrigues Crotman" userId="9ec6b767-947c-4c14-8f8c-01e114c56043" providerId="ADAL" clId="{CD98DAA5-949D-4564-B084-AEA776BE7740}" dt="2018-09-29T18:19:31.081" v="1827" actId="1076"/>
        <pc:sldMkLst>
          <pc:docMk/>
          <pc:sldMk cId="1071311078" sldId="312"/>
        </pc:sldMkLst>
        <pc:spChg chg="mod">
          <ac:chgData name="Bruno Mauricio Rodrigues Crotman" userId="9ec6b767-947c-4c14-8f8c-01e114c56043" providerId="ADAL" clId="{CD98DAA5-949D-4564-B084-AEA776BE7740}" dt="2018-09-29T18:11:26.890" v="1803" actId="14100"/>
          <ac:spMkLst>
            <pc:docMk/>
            <pc:sldMk cId="1071311078" sldId="312"/>
            <ac:spMk id="2" creationId="{200A6606-0161-4BB4-9187-F104BCC8AF44}"/>
          </ac:spMkLst>
        </pc:spChg>
        <pc:spChg chg="del">
          <ac:chgData name="Bruno Mauricio Rodrigues Crotman" userId="9ec6b767-947c-4c14-8f8c-01e114c56043" providerId="ADAL" clId="{CD98DAA5-949D-4564-B084-AEA776BE7740}" dt="2018-09-29T18:11:09.116" v="1774" actId="478"/>
          <ac:spMkLst>
            <pc:docMk/>
            <pc:sldMk cId="1071311078" sldId="312"/>
            <ac:spMk id="3" creationId="{00000000-0000-0000-0000-000000000000}"/>
          </ac:spMkLst>
        </pc:spChg>
        <pc:spChg chg="del mod">
          <ac:chgData name="Bruno Mauricio Rodrigues Crotman" userId="9ec6b767-947c-4c14-8f8c-01e114c56043" providerId="ADAL" clId="{CD98DAA5-949D-4564-B084-AEA776BE7740}" dt="2018-09-29T18:13:03.324" v="1810" actId="478"/>
          <ac:spMkLst>
            <pc:docMk/>
            <pc:sldMk cId="1071311078" sldId="312"/>
            <ac:spMk id="4" creationId="{154314C1-C883-4D34-B351-981DC841D433}"/>
          </ac:spMkLst>
        </pc:spChg>
        <pc:spChg chg="add del mod">
          <ac:chgData name="Bruno Mauricio Rodrigues Crotman" userId="9ec6b767-947c-4c14-8f8c-01e114c56043" providerId="ADAL" clId="{CD98DAA5-949D-4564-B084-AEA776BE7740}" dt="2018-09-29T18:12:33.126" v="1807" actId="478"/>
          <ac:spMkLst>
            <pc:docMk/>
            <pc:sldMk cId="1071311078" sldId="312"/>
            <ac:spMk id="5" creationId="{FEEB82E4-FD8C-4E7C-9F43-FD9EC18B08F3}"/>
          </ac:spMkLst>
        </pc:spChg>
        <pc:spChg chg="del mod">
          <ac:chgData name="Bruno Mauricio Rodrigues Crotman" userId="9ec6b767-947c-4c14-8f8c-01e114c56043" providerId="ADAL" clId="{CD98DAA5-949D-4564-B084-AEA776BE7740}" dt="2018-09-29T18:13:00.229" v="1809" actId="478"/>
          <ac:spMkLst>
            <pc:docMk/>
            <pc:sldMk cId="1071311078" sldId="312"/>
            <ac:spMk id="6" creationId="{00000000-0000-0000-0000-000000000000}"/>
          </ac:spMkLst>
        </pc:spChg>
        <pc:picChg chg="add mod modCrop">
          <ac:chgData name="Bruno Mauricio Rodrigues Crotman" userId="9ec6b767-947c-4c14-8f8c-01e114c56043" providerId="ADAL" clId="{CD98DAA5-949D-4564-B084-AEA776BE7740}" dt="2018-09-29T18:13:34.979" v="1816" actId="1076"/>
          <ac:picMkLst>
            <pc:docMk/>
            <pc:sldMk cId="1071311078" sldId="312"/>
            <ac:picMk id="7" creationId="{D6519B8C-58F3-452C-9B6A-0D0E59CC96F7}"/>
          </ac:picMkLst>
        </pc:picChg>
        <pc:picChg chg="add del mod modCrop">
          <ac:chgData name="Bruno Mauricio Rodrigues Crotman" userId="9ec6b767-947c-4c14-8f8c-01e114c56043" providerId="ADAL" clId="{CD98DAA5-949D-4564-B084-AEA776BE7740}" dt="2018-09-29T18:19:04.254" v="1822" actId="478"/>
          <ac:picMkLst>
            <pc:docMk/>
            <pc:sldMk cId="1071311078" sldId="312"/>
            <ac:picMk id="8" creationId="{9F3AB8C6-B958-4904-BEA7-06CAA8BD3FF8}"/>
          </ac:picMkLst>
        </pc:picChg>
        <pc:picChg chg="add mod modCrop">
          <ac:chgData name="Bruno Mauricio Rodrigues Crotman" userId="9ec6b767-947c-4c14-8f8c-01e114c56043" providerId="ADAL" clId="{CD98DAA5-949D-4564-B084-AEA776BE7740}" dt="2018-09-29T18:19:31.081" v="1827" actId="1076"/>
          <ac:picMkLst>
            <pc:docMk/>
            <pc:sldMk cId="1071311078" sldId="312"/>
            <ac:picMk id="9" creationId="{D5AE565E-40B6-4384-947C-AD0C61A0A479}"/>
          </ac:picMkLst>
        </pc:picChg>
      </pc:sldChg>
      <pc:sldChg chg="addSp delSp modSp add">
        <pc:chgData name="Bruno Mauricio Rodrigues Crotman" userId="9ec6b767-947c-4c14-8f8c-01e114c56043" providerId="ADAL" clId="{CD98DAA5-949D-4564-B084-AEA776BE7740}" dt="2018-09-29T19:14:29.800" v="2048" actId="1038"/>
        <pc:sldMkLst>
          <pc:docMk/>
          <pc:sldMk cId="2568795464" sldId="313"/>
        </pc:sldMkLst>
        <pc:spChg chg="mod">
          <ac:chgData name="Bruno Mauricio Rodrigues Crotman" userId="9ec6b767-947c-4c14-8f8c-01e114c56043" providerId="ADAL" clId="{CD98DAA5-949D-4564-B084-AEA776BE7740}" dt="2018-09-29T19:11:19.529" v="1964" actId="20577"/>
          <ac:spMkLst>
            <pc:docMk/>
            <pc:sldMk cId="2568795464" sldId="313"/>
            <ac:spMk id="2" creationId="{200A6606-0161-4BB4-9187-F104BCC8AF44}"/>
          </ac:spMkLst>
        </pc:spChg>
        <pc:spChg chg="add mod">
          <ac:chgData name="Bruno Mauricio Rodrigues Crotman" userId="9ec6b767-947c-4c14-8f8c-01e114c56043" providerId="ADAL" clId="{CD98DAA5-949D-4564-B084-AEA776BE7740}" dt="2018-09-29T19:12:21.119" v="2009" actId="5793"/>
          <ac:spMkLst>
            <pc:docMk/>
            <pc:sldMk cId="2568795464" sldId="313"/>
            <ac:spMk id="3" creationId="{A1E5379F-ACD3-41DD-BF39-B76BDB2F9AB6}"/>
          </ac:spMkLst>
        </pc:spChg>
        <pc:spChg chg="add mod">
          <ac:chgData name="Bruno Mauricio Rodrigues Crotman" userId="9ec6b767-947c-4c14-8f8c-01e114c56043" providerId="ADAL" clId="{CD98DAA5-949D-4564-B084-AEA776BE7740}" dt="2018-09-29T19:12:30.001" v="2017" actId="20577"/>
          <ac:spMkLst>
            <pc:docMk/>
            <pc:sldMk cId="2568795464" sldId="313"/>
            <ac:spMk id="4" creationId="{A4E7DDE5-33F2-496D-83AF-1010A77CC8DF}"/>
          </ac:spMkLst>
        </pc:spChg>
        <pc:spChg chg="add mod">
          <ac:chgData name="Bruno Mauricio Rodrigues Crotman" userId="9ec6b767-947c-4c14-8f8c-01e114c56043" providerId="ADAL" clId="{CD98DAA5-949D-4564-B084-AEA776BE7740}" dt="2018-09-29T19:12:24.936" v="2013" actId="20577"/>
          <ac:spMkLst>
            <pc:docMk/>
            <pc:sldMk cId="2568795464" sldId="313"/>
            <ac:spMk id="8" creationId="{DAB91BE9-9FDB-4E8D-8CAF-696DC9AF128D}"/>
          </ac:spMkLst>
        </pc:spChg>
        <pc:spChg chg="add mod">
          <ac:chgData name="Bruno Mauricio Rodrigues Crotman" userId="9ec6b767-947c-4c14-8f8c-01e114c56043" providerId="ADAL" clId="{CD98DAA5-949D-4564-B084-AEA776BE7740}" dt="2018-09-29T19:14:29.800" v="2048" actId="1038"/>
          <ac:spMkLst>
            <pc:docMk/>
            <pc:sldMk cId="2568795464" sldId="313"/>
            <ac:spMk id="10" creationId="{41BB45C3-B1F0-44D9-93AF-70FE72A29EE3}"/>
          </ac:spMkLst>
        </pc:spChg>
        <pc:picChg chg="del">
          <ac:chgData name="Bruno Mauricio Rodrigues Crotman" userId="9ec6b767-947c-4c14-8f8c-01e114c56043" providerId="ADAL" clId="{CD98DAA5-949D-4564-B084-AEA776BE7740}" dt="2018-09-29T18:20:42.796" v="1829" actId="478"/>
          <ac:picMkLst>
            <pc:docMk/>
            <pc:sldMk cId="2568795464" sldId="313"/>
            <ac:picMk id="7" creationId="{D6519B8C-58F3-452C-9B6A-0D0E59CC96F7}"/>
          </ac:picMkLst>
        </pc:picChg>
        <pc:picChg chg="del">
          <ac:chgData name="Bruno Mauricio Rodrigues Crotman" userId="9ec6b767-947c-4c14-8f8c-01e114c56043" providerId="ADAL" clId="{CD98DAA5-949D-4564-B084-AEA776BE7740}" dt="2018-09-29T18:20:44.476" v="1830" actId="478"/>
          <ac:picMkLst>
            <pc:docMk/>
            <pc:sldMk cId="2568795464" sldId="313"/>
            <ac:picMk id="9" creationId="{D5AE565E-40B6-4384-947C-AD0C61A0A479}"/>
          </ac:picMkLst>
        </pc:picChg>
        <pc:cxnChg chg="add del mod">
          <ac:chgData name="Bruno Mauricio Rodrigues Crotman" userId="9ec6b767-947c-4c14-8f8c-01e114c56043" providerId="ADAL" clId="{CD98DAA5-949D-4564-B084-AEA776BE7740}" dt="2018-09-29T19:12:52.885" v="2023" actId="478"/>
          <ac:cxnSpMkLst>
            <pc:docMk/>
            <pc:sldMk cId="2568795464" sldId="313"/>
            <ac:cxnSpMk id="6" creationId="{EB42CA35-1400-4133-8650-011AAA87E551}"/>
          </ac:cxnSpMkLst>
        </pc:cxnChg>
        <pc:cxnChg chg="add del mod">
          <ac:chgData name="Bruno Mauricio Rodrigues Crotman" userId="9ec6b767-947c-4c14-8f8c-01e114c56043" providerId="ADAL" clId="{CD98DAA5-949D-4564-B084-AEA776BE7740}" dt="2018-09-29T19:13:17.121" v="2025" actId="478"/>
          <ac:cxnSpMkLst>
            <pc:docMk/>
            <pc:sldMk cId="2568795464" sldId="313"/>
            <ac:cxnSpMk id="12" creationId="{39FB1CD7-E6B5-4828-A973-C665D2366923}"/>
          </ac:cxnSpMkLst>
        </pc:cxnChg>
        <pc:cxnChg chg="add mod">
          <ac:chgData name="Bruno Mauricio Rodrigues Crotman" userId="9ec6b767-947c-4c14-8f8c-01e114c56043" providerId="ADAL" clId="{CD98DAA5-949D-4564-B084-AEA776BE7740}" dt="2018-09-29T19:13:35.603" v="2026" actId="11529"/>
          <ac:cxnSpMkLst>
            <pc:docMk/>
            <pc:sldMk cId="2568795464" sldId="313"/>
            <ac:cxnSpMk id="14" creationId="{3BFBDF00-1D42-45BB-95DC-333B65DDA6C8}"/>
          </ac:cxnSpMkLst>
        </pc:cxnChg>
        <pc:cxnChg chg="add mod">
          <ac:chgData name="Bruno Mauricio Rodrigues Crotman" userId="9ec6b767-947c-4c14-8f8c-01e114c56043" providerId="ADAL" clId="{CD98DAA5-949D-4564-B084-AEA776BE7740}" dt="2018-09-29T19:13:59.351" v="2033" actId="14100"/>
          <ac:cxnSpMkLst>
            <pc:docMk/>
            <pc:sldMk cId="2568795464" sldId="313"/>
            <ac:cxnSpMk id="15" creationId="{7696DB4E-237B-478D-9EB4-674B4923B098}"/>
          </ac:cxnSpMkLst>
        </pc:cxnChg>
        <pc:cxnChg chg="add mod">
          <ac:chgData name="Bruno Mauricio Rodrigues Crotman" userId="9ec6b767-947c-4c14-8f8c-01e114c56043" providerId="ADAL" clId="{CD98DAA5-949D-4564-B084-AEA776BE7740}" dt="2018-09-29T19:14:29.800" v="2048" actId="1038"/>
          <ac:cxnSpMkLst>
            <pc:docMk/>
            <pc:sldMk cId="2568795464" sldId="313"/>
            <ac:cxnSpMk id="21" creationId="{452E42AA-CC1D-456A-9F7A-76FB67429168}"/>
          </ac:cxnSpMkLst>
        </pc:cxnChg>
      </pc:sldChg>
      <pc:sldChg chg="delSp modSp add">
        <pc:chgData name="Bruno Mauricio Rodrigues Crotman" userId="9ec6b767-947c-4c14-8f8c-01e114c56043" providerId="ADAL" clId="{CD98DAA5-949D-4564-B084-AEA776BE7740}" dt="2018-09-29T19:14:57.433" v="2057" actId="478"/>
        <pc:sldMkLst>
          <pc:docMk/>
          <pc:sldMk cId="3390209259" sldId="314"/>
        </pc:sldMkLst>
        <pc:spChg chg="del">
          <ac:chgData name="Bruno Mauricio Rodrigues Crotman" userId="9ec6b767-947c-4c14-8f8c-01e114c56043" providerId="ADAL" clId="{CD98DAA5-949D-4564-B084-AEA776BE7740}" dt="2018-09-29T19:14:53.736" v="2052" actId="478"/>
          <ac:spMkLst>
            <pc:docMk/>
            <pc:sldMk cId="3390209259" sldId="314"/>
            <ac:spMk id="3" creationId="{A1E5379F-ACD3-41DD-BF39-B76BDB2F9AB6}"/>
          </ac:spMkLst>
        </pc:spChg>
        <pc:spChg chg="del">
          <ac:chgData name="Bruno Mauricio Rodrigues Crotman" userId="9ec6b767-947c-4c14-8f8c-01e114c56043" providerId="ADAL" clId="{CD98DAA5-949D-4564-B084-AEA776BE7740}" dt="2018-09-29T19:14:54.424" v="2053" actId="478"/>
          <ac:spMkLst>
            <pc:docMk/>
            <pc:sldMk cId="3390209259" sldId="314"/>
            <ac:spMk id="4" creationId="{A4E7DDE5-33F2-496D-83AF-1010A77CC8DF}"/>
          </ac:spMkLst>
        </pc:spChg>
        <pc:spChg chg="del">
          <ac:chgData name="Bruno Mauricio Rodrigues Crotman" userId="9ec6b767-947c-4c14-8f8c-01e114c56043" providerId="ADAL" clId="{CD98DAA5-949D-4564-B084-AEA776BE7740}" dt="2018-09-29T19:14:50.712" v="2050" actId="478"/>
          <ac:spMkLst>
            <pc:docMk/>
            <pc:sldMk cId="3390209259" sldId="314"/>
            <ac:spMk id="8" creationId="{DAB91BE9-9FDB-4E8D-8CAF-696DC9AF128D}"/>
          </ac:spMkLst>
        </pc:spChg>
        <pc:spChg chg="del mod">
          <ac:chgData name="Bruno Mauricio Rodrigues Crotman" userId="9ec6b767-947c-4c14-8f8c-01e114c56043" providerId="ADAL" clId="{CD98DAA5-949D-4564-B084-AEA776BE7740}" dt="2018-09-29T19:14:57.433" v="2057" actId="478"/>
          <ac:spMkLst>
            <pc:docMk/>
            <pc:sldMk cId="3390209259" sldId="314"/>
            <ac:spMk id="10" creationId="{41BB45C3-B1F0-44D9-93AF-70FE72A29EE3}"/>
          </ac:spMkLst>
        </pc:spChg>
        <pc:cxnChg chg="del mod">
          <ac:chgData name="Bruno Mauricio Rodrigues Crotman" userId="9ec6b767-947c-4c14-8f8c-01e114c56043" providerId="ADAL" clId="{CD98DAA5-949D-4564-B084-AEA776BE7740}" dt="2018-09-29T19:14:52.992" v="2051" actId="478"/>
          <ac:cxnSpMkLst>
            <pc:docMk/>
            <pc:sldMk cId="3390209259" sldId="314"/>
            <ac:cxnSpMk id="14" creationId="{3BFBDF00-1D42-45BB-95DC-333B65DDA6C8}"/>
          </ac:cxnSpMkLst>
        </pc:cxnChg>
        <pc:cxnChg chg="del mod">
          <ac:chgData name="Bruno Mauricio Rodrigues Crotman" userId="9ec6b767-947c-4c14-8f8c-01e114c56043" providerId="ADAL" clId="{CD98DAA5-949D-4564-B084-AEA776BE7740}" dt="2018-09-29T19:14:55.288" v="2054" actId="478"/>
          <ac:cxnSpMkLst>
            <pc:docMk/>
            <pc:sldMk cId="3390209259" sldId="314"/>
            <ac:cxnSpMk id="15" creationId="{7696DB4E-237B-478D-9EB4-674B4923B098}"/>
          </ac:cxnSpMkLst>
        </pc:cxnChg>
        <pc:cxnChg chg="del mod">
          <ac:chgData name="Bruno Mauricio Rodrigues Crotman" userId="9ec6b767-947c-4c14-8f8c-01e114c56043" providerId="ADAL" clId="{CD98DAA5-949D-4564-B084-AEA776BE7740}" dt="2018-09-29T19:14:56.789" v="2055" actId="478"/>
          <ac:cxnSpMkLst>
            <pc:docMk/>
            <pc:sldMk cId="3390209259" sldId="314"/>
            <ac:cxnSpMk id="21" creationId="{452E42AA-CC1D-456A-9F7A-76FB67429168}"/>
          </ac:cxnSpMkLst>
        </pc:cxnChg>
      </pc:sldChg>
    </pc:docChg>
  </pc:docChgLst>
  <pc:docChgLst>
    <pc:chgData name="Bruno Mauricio Rodrigues Crotman" userId="S::bruno.crotman@epe.gov.br::9ec6b767-947c-4c14-8f8c-01e114c56043" providerId="AD" clId="Web-{BA26CA43-95A8-476C-B4E5-BFC5ED60889F}"/>
    <pc:docChg chg="addSld modSld">
      <pc:chgData name="Bruno Mauricio Rodrigues Crotman" userId="S::bruno.crotman@epe.gov.br::9ec6b767-947c-4c14-8f8c-01e114c56043" providerId="AD" clId="Web-{BA26CA43-95A8-476C-B4E5-BFC5ED60889F}" dt="2018-09-19T21:31:41.827" v="44" actId="20577"/>
      <pc:docMkLst>
        <pc:docMk/>
      </pc:docMkLst>
      <pc:sldChg chg="modSp add replId">
        <pc:chgData name="Bruno Mauricio Rodrigues Crotman" userId="S::bruno.crotman@epe.gov.br::9ec6b767-947c-4c14-8f8c-01e114c56043" providerId="AD" clId="Web-{BA26CA43-95A8-476C-B4E5-BFC5ED60889F}" dt="2018-09-19T21:29:38.495" v="37" actId="20577"/>
        <pc:sldMkLst>
          <pc:docMk/>
          <pc:sldMk cId="4279351247" sldId="280"/>
        </pc:sldMkLst>
        <pc:spChg chg="mod">
          <ac:chgData name="Bruno Mauricio Rodrigues Crotman" userId="S::bruno.crotman@epe.gov.br::9ec6b767-947c-4c14-8f8c-01e114c56043" providerId="AD" clId="Web-{BA26CA43-95A8-476C-B4E5-BFC5ED60889F}" dt="2018-09-19T21:29:38.495" v="37" actId="20577"/>
          <ac:spMkLst>
            <pc:docMk/>
            <pc:sldMk cId="4279351247" sldId="280"/>
            <ac:spMk id="2" creationId="{200A6606-0161-4BB4-9187-F104BCC8AF44}"/>
          </ac:spMkLst>
        </pc:spChg>
      </pc:sldChg>
      <pc:sldChg chg="modSp add replId">
        <pc:chgData name="Bruno Mauricio Rodrigues Crotman" userId="S::bruno.crotman@epe.gov.br::9ec6b767-947c-4c14-8f8c-01e114c56043" providerId="AD" clId="Web-{BA26CA43-95A8-476C-B4E5-BFC5ED60889F}" dt="2018-09-19T21:31:40.671" v="42" actId="20577"/>
        <pc:sldMkLst>
          <pc:docMk/>
          <pc:sldMk cId="3164190010" sldId="281"/>
        </pc:sldMkLst>
        <pc:spChg chg="mod">
          <ac:chgData name="Bruno Mauricio Rodrigues Crotman" userId="S::bruno.crotman@epe.gov.br::9ec6b767-947c-4c14-8f8c-01e114c56043" providerId="AD" clId="Web-{BA26CA43-95A8-476C-B4E5-BFC5ED60889F}" dt="2018-09-19T21:31:40.671" v="42" actId="20577"/>
          <ac:spMkLst>
            <pc:docMk/>
            <pc:sldMk cId="3164190010" sldId="281"/>
            <ac:spMk id="2" creationId="{200A6606-0161-4BB4-9187-F104BCC8AF44}"/>
          </ac:spMkLst>
        </pc:spChg>
      </pc:sldChg>
      <pc:sldChg chg="add replId">
        <pc:chgData name="Bruno Mauricio Rodrigues Crotman" userId="S::bruno.crotman@epe.gov.br::9ec6b767-947c-4c14-8f8c-01e114c56043" providerId="AD" clId="Web-{BA26CA43-95A8-476C-B4E5-BFC5ED60889F}" dt="2018-09-19T21:28:35.711" v="28" actId="20577"/>
        <pc:sldMkLst>
          <pc:docMk/>
          <pc:sldMk cId="1393831997" sldId="282"/>
        </pc:sldMkLst>
      </pc:sldChg>
    </pc:docChg>
  </pc:docChgLst>
  <pc:docChgLst>
    <pc:chgData name="Bruno Mauricio Rodrigues Crotman" userId="S::bruno.crotman@epe.gov.br::9ec6b767-947c-4c14-8f8c-01e114c56043" providerId="AD" clId="Web-{8B7D29A9-88B5-492B-AC91-B99ED93660F4}"/>
    <pc:docChg chg="addSld delSld modSld">
      <pc:chgData name="Bruno Mauricio Rodrigues Crotman" userId="S::bruno.crotman@epe.gov.br::9ec6b767-947c-4c14-8f8c-01e114c56043" providerId="AD" clId="Web-{8B7D29A9-88B5-492B-AC91-B99ED93660F4}" dt="2018-09-24T16:31:44.020" v="7" actId="20577"/>
      <pc:docMkLst>
        <pc:docMk/>
      </pc:docMkLst>
      <pc:sldChg chg="modSp add replId">
        <pc:chgData name="Bruno Mauricio Rodrigues Crotman" userId="S::bruno.crotman@epe.gov.br::9ec6b767-947c-4c14-8f8c-01e114c56043" providerId="AD" clId="Web-{8B7D29A9-88B5-492B-AC91-B99ED93660F4}" dt="2018-09-24T16:31:43.426" v="5" actId="20577"/>
        <pc:sldMkLst>
          <pc:docMk/>
          <pc:sldMk cId="3951578946" sldId="283"/>
        </pc:sldMkLst>
        <pc:spChg chg="mod">
          <ac:chgData name="Bruno Mauricio Rodrigues Crotman" userId="S::bruno.crotman@epe.gov.br::9ec6b767-947c-4c14-8f8c-01e114c56043" providerId="AD" clId="Web-{8B7D29A9-88B5-492B-AC91-B99ED93660F4}" dt="2018-09-24T16:31:43.426" v="5" actId="20577"/>
          <ac:spMkLst>
            <pc:docMk/>
            <pc:sldMk cId="3951578946" sldId="283"/>
            <ac:spMk id="2" creationId="{200A6606-0161-4BB4-9187-F104BCC8AF44}"/>
          </ac:spMkLst>
        </pc:spChg>
      </pc:sldChg>
    </pc:docChg>
  </pc:docChgLst>
  <pc:docChgLst>
    <pc:chgData name="Bruno Mauricio Rodrigues Crotman" userId="S::bruno.crotman@epe.gov.br::9ec6b767-947c-4c14-8f8c-01e114c56043" providerId="AD" clId="Web-{FE8648A9-EE0B-4B42-AC29-F83DD66E877B}"/>
    <pc:docChg chg="addSld modSld sldOrd">
      <pc:chgData name="Bruno Mauricio Rodrigues Crotman" userId="S::bruno.crotman@epe.gov.br::9ec6b767-947c-4c14-8f8c-01e114c56043" providerId="AD" clId="Web-{FE8648A9-EE0B-4B42-AC29-F83DD66E877B}" dt="2018-09-24T21:48:51.590" v="908"/>
      <pc:docMkLst>
        <pc:docMk/>
      </pc:docMkLst>
      <pc:sldChg chg="addSp modSp ord">
        <pc:chgData name="Bruno Mauricio Rodrigues Crotman" userId="S::bruno.crotman@epe.gov.br::9ec6b767-947c-4c14-8f8c-01e114c56043" providerId="AD" clId="Web-{FE8648A9-EE0B-4B42-AC29-F83DD66E877B}" dt="2018-09-24T21:09:00.175" v="295" actId="1076"/>
        <pc:sldMkLst>
          <pc:docMk/>
          <pc:sldMk cId="2120608740" sldId="259"/>
        </pc:sldMkLst>
        <pc:spChg chg="add mod">
          <ac:chgData name="Bruno Mauricio Rodrigues Crotman" userId="S::bruno.crotman@epe.gov.br::9ec6b767-947c-4c14-8f8c-01e114c56043" providerId="AD" clId="Web-{FE8648A9-EE0B-4B42-AC29-F83DD66E877B}" dt="2018-09-24T21:09:00.175" v="295" actId="1076"/>
          <ac:spMkLst>
            <pc:docMk/>
            <pc:sldMk cId="2120608740" sldId="259"/>
            <ac:spMk id="3" creationId="{6A985E32-6D56-47F3-9E63-D27E1CC5B6FD}"/>
          </ac:spMkLst>
        </pc:spChg>
      </pc:sldChg>
      <pc:sldChg chg="addSp modSp">
        <pc:chgData name="Bruno Mauricio Rodrigues Crotman" userId="S::bruno.crotman@epe.gov.br::9ec6b767-947c-4c14-8f8c-01e114c56043" providerId="AD" clId="Web-{FE8648A9-EE0B-4B42-AC29-F83DD66E877B}" dt="2018-09-24T21:25:15.785" v="810"/>
        <pc:sldMkLst>
          <pc:docMk/>
          <pc:sldMk cId="4245593386" sldId="269"/>
        </pc:sldMkLst>
        <pc:spChg chg="mod">
          <ac:chgData name="Bruno Mauricio Rodrigues Crotman" userId="S::bruno.crotman@epe.gov.br::9ec6b767-947c-4c14-8f8c-01e114c56043" providerId="AD" clId="Web-{FE8648A9-EE0B-4B42-AC29-F83DD66E877B}" dt="2018-09-24T21:24:16.439" v="748" actId="1076"/>
          <ac:spMkLst>
            <pc:docMk/>
            <pc:sldMk cId="4245593386" sldId="269"/>
            <ac:spMk id="2" creationId="{200A6606-0161-4BB4-9187-F104BCC8AF44}"/>
          </ac:spMkLst>
        </pc:spChg>
        <pc:spChg chg="add mod">
          <ac:chgData name="Bruno Mauricio Rodrigues Crotman" userId="S::bruno.crotman@epe.gov.br::9ec6b767-947c-4c14-8f8c-01e114c56043" providerId="AD" clId="Web-{FE8648A9-EE0B-4B42-AC29-F83DD66E877B}" dt="2018-09-24T21:24:18.908" v="749" actId="1076"/>
          <ac:spMkLst>
            <pc:docMk/>
            <pc:sldMk cId="4245593386" sldId="269"/>
            <ac:spMk id="3" creationId="{4D64C3CA-C8DD-4EF3-943E-95018A9D1C46}"/>
          </ac:spMkLst>
        </pc:spChg>
        <pc:graphicFrameChg chg="add mod modGraphic">
          <ac:chgData name="Bruno Mauricio Rodrigues Crotman" userId="S::bruno.crotman@epe.gov.br::9ec6b767-947c-4c14-8f8c-01e114c56043" providerId="AD" clId="Web-{FE8648A9-EE0B-4B42-AC29-F83DD66E877B}" dt="2018-09-24T21:25:15.785" v="810"/>
          <ac:graphicFrameMkLst>
            <pc:docMk/>
            <pc:sldMk cId="4245593386" sldId="269"/>
            <ac:graphicFrameMk id="4" creationId="{FDDD4C76-D618-4A17-8EA3-75A9FBA7C507}"/>
          </ac:graphicFrameMkLst>
        </pc:graphicFrameChg>
      </pc:sldChg>
      <pc:sldChg chg="modSp">
        <pc:chgData name="Bruno Mauricio Rodrigues Crotman" userId="S::bruno.crotman@epe.gov.br::9ec6b767-947c-4c14-8f8c-01e114c56043" providerId="AD" clId="Web-{FE8648A9-EE0B-4B42-AC29-F83DD66E877B}" dt="2018-09-24T21:10:20.976" v="302" actId="14100"/>
        <pc:sldMkLst>
          <pc:docMk/>
          <pc:sldMk cId="585172671" sldId="270"/>
        </pc:sldMkLst>
        <pc:picChg chg="mod">
          <ac:chgData name="Bruno Mauricio Rodrigues Crotman" userId="S::bruno.crotman@epe.gov.br::9ec6b767-947c-4c14-8f8c-01e114c56043" providerId="AD" clId="Web-{FE8648A9-EE0B-4B42-AC29-F83DD66E877B}" dt="2018-09-24T21:10:20.976" v="302" actId="14100"/>
          <ac:picMkLst>
            <pc:docMk/>
            <pc:sldMk cId="585172671" sldId="270"/>
            <ac:picMk id="4" creationId="{8993E587-9109-4BF7-AF97-C3325F108253}"/>
          </ac:picMkLst>
        </pc:picChg>
      </pc:sldChg>
      <pc:sldChg chg="addSp delSp modSp">
        <pc:chgData name="Bruno Mauricio Rodrigues Crotman" userId="S::bruno.crotman@epe.gov.br::9ec6b767-947c-4c14-8f8c-01e114c56043" providerId="AD" clId="Web-{FE8648A9-EE0B-4B42-AC29-F83DD66E877B}" dt="2018-09-24T21:48:51.590" v="908"/>
        <pc:sldMkLst>
          <pc:docMk/>
          <pc:sldMk cId="2432368378" sldId="272"/>
        </pc:sldMkLst>
        <pc:spChg chg="mod">
          <ac:chgData name="Bruno Mauricio Rodrigues Crotman" userId="S::bruno.crotman@epe.gov.br::9ec6b767-947c-4c14-8f8c-01e114c56043" providerId="AD" clId="Web-{FE8648A9-EE0B-4B42-AC29-F83DD66E877B}" dt="2018-09-24T21:28:21.279" v="815" actId="1076"/>
          <ac:spMkLst>
            <pc:docMk/>
            <pc:sldMk cId="2432368378" sldId="272"/>
            <ac:spMk id="2" creationId="{200A6606-0161-4BB4-9187-F104BCC8AF44}"/>
          </ac:spMkLst>
        </pc:spChg>
        <pc:spChg chg="mod">
          <ac:chgData name="Bruno Mauricio Rodrigues Crotman" userId="S::bruno.crotman@epe.gov.br::9ec6b767-947c-4c14-8f8c-01e114c56043" providerId="AD" clId="Web-{FE8648A9-EE0B-4B42-AC29-F83DD66E877B}" dt="2018-09-24T21:31:29.757" v="867" actId="20577"/>
          <ac:spMkLst>
            <pc:docMk/>
            <pc:sldMk cId="2432368378" sldId="272"/>
            <ac:spMk id="3" creationId="{F1CA6650-6154-454F-A1B7-B30038729B2D}"/>
          </ac:spMkLst>
        </pc:spChg>
        <pc:picChg chg="add del mod">
          <ac:chgData name="Bruno Mauricio Rodrigues Crotman" userId="S::bruno.crotman@epe.gov.br::9ec6b767-947c-4c14-8f8c-01e114c56043" providerId="AD" clId="Web-{FE8648A9-EE0B-4B42-AC29-F83DD66E877B}" dt="2018-09-24T21:30:05.065" v="821"/>
          <ac:picMkLst>
            <pc:docMk/>
            <pc:sldMk cId="2432368378" sldId="272"/>
            <ac:picMk id="4" creationId="{87C4A26F-E6AA-4C5B-B1DE-86BA2E53595D}"/>
          </ac:picMkLst>
        </pc:picChg>
        <pc:picChg chg="add del mod">
          <ac:chgData name="Bruno Mauricio Rodrigues Crotman" userId="S::bruno.crotman@epe.gov.br::9ec6b767-947c-4c14-8f8c-01e114c56043" providerId="AD" clId="Web-{FE8648A9-EE0B-4B42-AC29-F83DD66E877B}" dt="2018-09-24T21:48:51.590" v="908"/>
          <ac:picMkLst>
            <pc:docMk/>
            <pc:sldMk cId="2432368378" sldId="272"/>
            <ac:picMk id="6" creationId="{6150C0C2-35B7-4A9A-9B2E-E92476277D73}"/>
          </ac:picMkLst>
        </pc:picChg>
      </pc:sldChg>
      <pc:sldChg chg="modSp">
        <pc:chgData name="Bruno Mauricio Rodrigues Crotman" userId="S::bruno.crotman@epe.gov.br::9ec6b767-947c-4c14-8f8c-01e114c56043" providerId="AD" clId="Web-{FE8648A9-EE0B-4B42-AC29-F83DD66E877B}" dt="2018-09-24T21:09:33.786" v="297" actId="20577"/>
        <pc:sldMkLst>
          <pc:docMk/>
          <pc:sldMk cId="212128360" sldId="274"/>
        </pc:sldMkLst>
        <pc:spChg chg="mod">
          <ac:chgData name="Bruno Mauricio Rodrigues Crotman" userId="S::bruno.crotman@epe.gov.br::9ec6b767-947c-4c14-8f8c-01e114c56043" providerId="AD" clId="Web-{FE8648A9-EE0B-4B42-AC29-F83DD66E877B}" dt="2018-09-24T21:09:33.786" v="297" actId="20577"/>
          <ac:spMkLst>
            <pc:docMk/>
            <pc:sldMk cId="212128360" sldId="274"/>
            <ac:spMk id="3" creationId="{F1CA6650-6154-454F-A1B7-B30038729B2D}"/>
          </ac:spMkLst>
        </pc:spChg>
      </pc:sldChg>
      <pc:sldChg chg="modSp">
        <pc:chgData name="Bruno Mauricio Rodrigues Crotman" userId="S::bruno.crotman@epe.gov.br::9ec6b767-947c-4c14-8f8c-01e114c56043" providerId="AD" clId="Web-{FE8648A9-EE0B-4B42-AC29-F83DD66E877B}" dt="2018-09-24T21:09:39.833" v="300" actId="20577"/>
        <pc:sldMkLst>
          <pc:docMk/>
          <pc:sldMk cId="3956719358" sldId="275"/>
        </pc:sldMkLst>
        <pc:spChg chg="mod">
          <ac:chgData name="Bruno Mauricio Rodrigues Crotman" userId="S::bruno.crotman@epe.gov.br::9ec6b767-947c-4c14-8f8c-01e114c56043" providerId="AD" clId="Web-{FE8648A9-EE0B-4B42-AC29-F83DD66E877B}" dt="2018-09-24T21:09:39.833" v="300" actId="20577"/>
          <ac:spMkLst>
            <pc:docMk/>
            <pc:sldMk cId="3956719358" sldId="275"/>
            <ac:spMk id="3" creationId="{F1CA6650-6154-454F-A1B7-B30038729B2D}"/>
          </ac:spMkLst>
        </pc:spChg>
      </pc:sldChg>
      <pc:sldChg chg="addSp modSp ord">
        <pc:chgData name="Bruno Mauricio Rodrigues Crotman" userId="S::bruno.crotman@epe.gov.br::9ec6b767-947c-4c14-8f8c-01e114c56043" providerId="AD" clId="Web-{FE8648A9-EE0B-4B42-AC29-F83DD66E877B}" dt="2018-09-24T21:12:42.842" v="346" actId="20577"/>
        <pc:sldMkLst>
          <pc:docMk/>
          <pc:sldMk cId="3951578946" sldId="283"/>
        </pc:sldMkLst>
        <pc:spChg chg="add mod">
          <ac:chgData name="Bruno Mauricio Rodrigues Crotman" userId="S::bruno.crotman@epe.gov.br::9ec6b767-947c-4c14-8f8c-01e114c56043" providerId="AD" clId="Web-{FE8648A9-EE0B-4B42-AC29-F83DD66E877B}" dt="2018-09-24T21:12:42.842" v="346" actId="20577"/>
          <ac:spMkLst>
            <pc:docMk/>
            <pc:sldMk cId="3951578946" sldId="283"/>
            <ac:spMk id="3" creationId="{A352A6FB-0AAC-4107-882D-1C03BEAB1D1F}"/>
          </ac:spMkLst>
        </pc:spChg>
      </pc:sldChg>
      <pc:sldChg chg="modSp add replId">
        <pc:chgData name="Bruno Mauricio Rodrigues Crotman" userId="S::bruno.crotman@epe.gov.br::9ec6b767-947c-4c14-8f8c-01e114c56043" providerId="AD" clId="Web-{FE8648A9-EE0B-4B42-AC29-F83DD66E877B}" dt="2018-09-24T21:33:21.169" v="907" actId="1076"/>
        <pc:sldMkLst>
          <pc:docMk/>
          <pc:sldMk cId="1488628957" sldId="284"/>
        </pc:sldMkLst>
        <pc:spChg chg="mod">
          <ac:chgData name="Bruno Mauricio Rodrigues Crotman" userId="S::bruno.crotman@epe.gov.br::9ec6b767-947c-4c14-8f8c-01e114c56043" providerId="AD" clId="Web-{FE8648A9-EE0B-4B42-AC29-F83DD66E877B}" dt="2018-09-24T21:33:17.981" v="904" actId="20577"/>
          <ac:spMkLst>
            <pc:docMk/>
            <pc:sldMk cId="1488628957" sldId="284"/>
            <ac:spMk id="3" creationId="{F1CA6650-6154-454F-A1B7-B30038729B2D}"/>
          </ac:spMkLst>
        </pc:spChg>
        <pc:picChg chg="mod">
          <ac:chgData name="Bruno Mauricio Rodrigues Crotman" userId="S::bruno.crotman@epe.gov.br::9ec6b767-947c-4c14-8f8c-01e114c56043" providerId="AD" clId="Web-{FE8648A9-EE0B-4B42-AC29-F83DD66E877B}" dt="2018-09-24T21:33:21.169" v="907" actId="1076"/>
          <ac:picMkLst>
            <pc:docMk/>
            <pc:sldMk cId="1488628957" sldId="284"/>
            <ac:picMk id="4" creationId="{87C4A26F-E6AA-4C5B-B1DE-86BA2E53595D}"/>
          </ac:picMkLst>
        </pc:picChg>
      </pc:sldChg>
    </pc:docChg>
  </pc:docChgLst>
  <pc:docChgLst>
    <pc:chgData name="Bruno Mauricio Rodrigues Crotman" userId="S::bruno.crotman@epe.gov.br::9ec6b767-947c-4c14-8f8c-01e114c56043" providerId="AD" clId="Web-{4111128F-B7E7-4D2F-9FBE-C7C54AF41907}"/>
    <pc:docChg chg="modSld">
      <pc:chgData name="Bruno Mauricio Rodrigues Crotman" userId="S::bruno.crotman@epe.gov.br::9ec6b767-947c-4c14-8f8c-01e114c56043" providerId="AD" clId="Web-{4111128F-B7E7-4D2F-9FBE-C7C54AF41907}" dt="2018-09-25T01:03:21.824" v="71"/>
      <pc:docMkLst>
        <pc:docMk/>
      </pc:docMkLst>
      <pc:sldChg chg="addSp modSp">
        <pc:chgData name="Bruno Mauricio Rodrigues Crotman" userId="S::bruno.crotman@epe.gov.br::9ec6b767-947c-4c14-8f8c-01e114c56043" providerId="AD" clId="Web-{4111128F-B7E7-4D2F-9FBE-C7C54AF41907}" dt="2018-09-25T01:00:59.896" v="68" actId="20577"/>
        <pc:sldMkLst>
          <pc:docMk/>
          <pc:sldMk cId="2432368378" sldId="272"/>
        </pc:sldMkLst>
        <pc:spChg chg="mod">
          <ac:chgData name="Bruno Mauricio Rodrigues Crotman" userId="S::bruno.crotman@epe.gov.br::9ec6b767-947c-4c14-8f8c-01e114c56043" providerId="AD" clId="Web-{4111128F-B7E7-4D2F-9FBE-C7C54AF41907}" dt="2018-09-25T01:00:59.896" v="68" actId="20577"/>
          <ac:spMkLst>
            <pc:docMk/>
            <pc:sldMk cId="2432368378" sldId="272"/>
            <ac:spMk id="3" creationId="{F1CA6650-6154-454F-A1B7-B30038729B2D}"/>
          </ac:spMkLst>
        </pc:spChg>
        <pc:spChg chg="add mod">
          <ac:chgData name="Bruno Mauricio Rodrigues Crotman" userId="S::bruno.crotman@epe.gov.br::9ec6b767-947c-4c14-8f8c-01e114c56043" providerId="AD" clId="Web-{4111128F-B7E7-4D2F-9FBE-C7C54AF41907}" dt="2018-09-25T01:00:18.253" v="37" actId="20577"/>
          <ac:spMkLst>
            <pc:docMk/>
            <pc:sldMk cId="2432368378" sldId="272"/>
            <ac:spMk id="4" creationId="{CFFBF82E-2CBC-4028-B9EC-3BC3F91EE11C}"/>
          </ac:spMkLst>
        </pc:spChg>
        <pc:spChg chg="add mod">
          <ac:chgData name="Bruno Mauricio Rodrigues Crotman" userId="S::bruno.crotman@epe.gov.br::9ec6b767-947c-4c14-8f8c-01e114c56043" providerId="AD" clId="Web-{4111128F-B7E7-4D2F-9FBE-C7C54AF41907}" dt="2018-09-25T01:00:33.223" v="46" actId="20577"/>
          <ac:spMkLst>
            <pc:docMk/>
            <pc:sldMk cId="2432368378" sldId="272"/>
            <ac:spMk id="5" creationId="{C099A20C-2123-4056-A661-07D5EEB27114}"/>
          </ac:spMkLst>
        </pc:spChg>
      </pc:sldChg>
      <pc:sldChg chg="delSp">
        <pc:chgData name="Bruno Mauricio Rodrigues Crotman" userId="S::bruno.crotman@epe.gov.br::9ec6b767-947c-4c14-8f8c-01e114c56043" providerId="AD" clId="Web-{4111128F-B7E7-4D2F-9FBE-C7C54AF41907}" dt="2018-09-25T01:03:21.824" v="71"/>
        <pc:sldMkLst>
          <pc:docMk/>
          <pc:sldMk cId="1488628957" sldId="284"/>
        </pc:sldMkLst>
        <pc:picChg chg="del">
          <ac:chgData name="Bruno Mauricio Rodrigues Crotman" userId="S::bruno.crotman@epe.gov.br::9ec6b767-947c-4c14-8f8c-01e114c56043" providerId="AD" clId="Web-{4111128F-B7E7-4D2F-9FBE-C7C54AF41907}" dt="2018-09-25T01:03:21.824" v="71"/>
          <ac:picMkLst>
            <pc:docMk/>
            <pc:sldMk cId="1488628957" sldId="284"/>
            <ac:picMk id="4" creationId="{87C4A26F-E6AA-4C5B-B1DE-86BA2E53595D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04T07:32:46.567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D0F713-2255-4B17-85B0-F51120B9360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1DCDB9C-2200-4B07-8411-4F31EF28A686}">
      <dgm:prSet phldrT="[Texto]"/>
      <dgm:spPr/>
      <dgm:t>
        <a:bodyPr/>
        <a:lstStyle/>
        <a:p>
          <a:r>
            <a:rPr lang="pt-BR" dirty="0" smtClean="0"/>
            <a:t>R</a:t>
          </a:r>
          <a:endParaRPr lang="pt-BR" dirty="0"/>
        </a:p>
      </dgm:t>
    </dgm:pt>
    <dgm:pt modelId="{DE4BF128-EADC-4136-A747-B83C8854B4C6}" type="parTrans" cxnId="{A8D660C7-DE2A-4730-AB02-B2E73D03639E}">
      <dgm:prSet/>
      <dgm:spPr/>
      <dgm:t>
        <a:bodyPr/>
        <a:lstStyle/>
        <a:p>
          <a:endParaRPr lang="pt-BR"/>
        </a:p>
      </dgm:t>
    </dgm:pt>
    <dgm:pt modelId="{EDF34EA5-173E-42E9-A69F-8D514408CD9E}" type="sibTrans" cxnId="{A8D660C7-DE2A-4730-AB02-B2E73D03639E}">
      <dgm:prSet/>
      <dgm:spPr/>
      <dgm:t>
        <a:bodyPr/>
        <a:lstStyle/>
        <a:p>
          <a:endParaRPr lang="pt-BR"/>
        </a:p>
      </dgm:t>
    </dgm:pt>
    <dgm:pt modelId="{727DB067-98A4-420A-9E54-5273D803A935}">
      <dgm:prSet phldrT="[Texto]"/>
      <dgm:spPr/>
      <dgm:t>
        <a:bodyPr/>
        <a:lstStyle/>
        <a:p>
          <a:r>
            <a:rPr lang="pt-BR" dirty="0" smtClean="0"/>
            <a:t>Mais rápido (comparação complicada de fazer)</a:t>
          </a:r>
          <a:endParaRPr lang="pt-BR" dirty="0"/>
        </a:p>
      </dgm:t>
    </dgm:pt>
    <dgm:pt modelId="{0D013FFF-FF6A-468E-9391-A566381C130A}" type="parTrans" cxnId="{A3C86146-0D82-4431-B5DE-B4ED51E46A43}">
      <dgm:prSet/>
      <dgm:spPr/>
      <dgm:t>
        <a:bodyPr/>
        <a:lstStyle/>
        <a:p>
          <a:endParaRPr lang="pt-BR"/>
        </a:p>
      </dgm:t>
    </dgm:pt>
    <dgm:pt modelId="{B155614D-CDFA-4709-99E5-16C0678C9FB4}" type="sibTrans" cxnId="{A3C86146-0D82-4431-B5DE-B4ED51E46A43}">
      <dgm:prSet/>
      <dgm:spPr/>
      <dgm:t>
        <a:bodyPr/>
        <a:lstStyle/>
        <a:p>
          <a:endParaRPr lang="pt-BR"/>
        </a:p>
      </dgm:t>
    </dgm:pt>
    <dgm:pt modelId="{122FD710-0556-4349-9966-49B73E4AA893}">
      <dgm:prSet phldrT="[Texto]"/>
      <dgm:spPr/>
      <dgm:t>
        <a:bodyPr/>
        <a:lstStyle/>
        <a:p>
          <a:r>
            <a:rPr lang="pt-BR" dirty="0" smtClean="0"/>
            <a:t>Análises mais sofisticadas e menos exploratórias</a:t>
          </a:r>
          <a:endParaRPr lang="pt-BR" dirty="0"/>
        </a:p>
      </dgm:t>
    </dgm:pt>
    <dgm:pt modelId="{76033DDC-280E-4715-86C2-194A48A70287}" type="parTrans" cxnId="{5C99FAD5-84ED-407F-92F1-126AF04599BD}">
      <dgm:prSet/>
      <dgm:spPr/>
      <dgm:t>
        <a:bodyPr/>
        <a:lstStyle/>
        <a:p>
          <a:endParaRPr lang="pt-BR"/>
        </a:p>
      </dgm:t>
    </dgm:pt>
    <dgm:pt modelId="{98BB149E-C4CE-4FFA-B1E3-ED2DE70BC82B}" type="sibTrans" cxnId="{5C99FAD5-84ED-407F-92F1-126AF04599BD}">
      <dgm:prSet/>
      <dgm:spPr/>
      <dgm:t>
        <a:bodyPr/>
        <a:lstStyle/>
        <a:p>
          <a:endParaRPr lang="pt-BR"/>
        </a:p>
      </dgm:t>
    </dgm:pt>
    <dgm:pt modelId="{0A0F60F0-0508-451C-BB99-1A8CAE10CF5F}">
      <dgm:prSet phldrT="[Texto]"/>
      <dgm:spPr/>
      <dgm:t>
        <a:bodyPr/>
        <a:lstStyle/>
        <a:p>
          <a:r>
            <a:rPr lang="pt-BR" dirty="0" smtClean="0"/>
            <a:t>Power BI</a:t>
          </a:r>
          <a:endParaRPr lang="pt-BR" dirty="0"/>
        </a:p>
      </dgm:t>
    </dgm:pt>
    <dgm:pt modelId="{BDEA7D8C-0BBF-4A5C-B7D7-0D065DBBD706}" type="parTrans" cxnId="{362BB4DE-1EEE-41BE-9454-F1D535814411}">
      <dgm:prSet/>
      <dgm:spPr/>
      <dgm:t>
        <a:bodyPr/>
        <a:lstStyle/>
        <a:p>
          <a:endParaRPr lang="pt-BR"/>
        </a:p>
      </dgm:t>
    </dgm:pt>
    <dgm:pt modelId="{71D7CB19-6367-40A0-89C8-83A0378316CC}" type="sibTrans" cxnId="{362BB4DE-1EEE-41BE-9454-F1D535814411}">
      <dgm:prSet/>
      <dgm:spPr/>
      <dgm:t>
        <a:bodyPr/>
        <a:lstStyle/>
        <a:p>
          <a:endParaRPr lang="pt-BR"/>
        </a:p>
      </dgm:t>
    </dgm:pt>
    <dgm:pt modelId="{A1E4EC12-1E52-47D1-B455-E8CC3C658656}">
      <dgm:prSet phldrT="[Texto]"/>
      <dgm:spPr/>
      <dgm:t>
        <a:bodyPr/>
        <a:lstStyle/>
        <a:p>
          <a:r>
            <a:rPr lang="pt-BR" dirty="0" smtClean="0"/>
            <a:t>Análise exploratória com várias entidades de dados (várias dimensões e fatos)</a:t>
          </a:r>
          <a:endParaRPr lang="pt-BR" dirty="0"/>
        </a:p>
      </dgm:t>
    </dgm:pt>
    <dgm:pt modelId="{E07CEC07-D661-4A6A-A5D0-4FE558A14050}" type="parTrans" cxnId="{C00407C0-B22F-419A-8967-7F0B59A7D8CD}">
      <dgm:prSet/>
      <dgm:spPr/>
      <dgm:t>
        <a:bodyPr/>
        <a:lstStyle/>
        <a:p>
          <a:endParaRPr lang="pt-BR"/>
        </a:p>
      </dgm:t>
    </dgm:pt>
    <dgm:pt modelId="{4987CB9A-5843-4698-9203-F5470F3B209D}" type="sibTrans" cxnId="{C00407C0-B22F-419A-8967-7F0B59A7D8CD}">
      <dgm:prSet/>
      <dgm:spPr/>
      <dgm:t>
        <a:bodyPr/>
        <a:lstStyle/>
        <a:p>
          <a:endParaRPr lang="pt-BR"/>
        </a:p>
      </dgm:t>
    </dgm:pt>
    <dgm:pt modelId="{8C9AF1DF-1098-4C69-A7C3-DB30039B0361}">
      <dgm:prSet phldrT="[Texto]"/>
      <dgm:spPr/>
      <dgm:t>
        <a:bodyPr/>
        <a:lstStyle/>
        <a:p>
          <a:r>
            <a:rPr lang="pt-BR" dirty="0" smtClean="0"/>
            <a:t>Publicação de dados em </a:t>
          </a:r>
          <a:r>
            <a:rPr lang="pt-BR" dirty="0" err="1" smtClean="0"/>
            <a:t>Dashboards</a:t>
          </a:r>
          <a:endParaRPr lang="pt-BR" dirty="0"/>
        </a:p>
      </dgm:t>
    </dgm:pt>
    <dgm:pt modelId="{0113279B-8400-4717-BE66-905FAB7BCD2C}" type="parTrans" cxnId="{B83429F3-917C-47BC-BE90-805A274DC73C}">
      <dgm:prSet/>
      <dgm:spPr/>
      <dgm:t>
        <a:bodyPr/>
        <a:lstStyle/>
        <a:p>
          <a:endParaRPr lang="pt-BR"/>
        </a:p>
      </dgm:t>
    </dgm:pt>
    <dgm:pt modelId="{B57B9252-D918-4C4F-9B64-1D264E663F80}" type="sibTrans" cxnId="{B83429F3-917C-47BC-BE90-805A274DC73C}">
      <dgm:prSet/>
      <dgm:spPr/>
      <dgm:t>
        <a:bodyPr/>
        <a:lstStyle/>
        <a:p>
          <a:endParaRPr lang="pt-BR"/>
        </a:p>
      </dgm:t>
    </dgm:pt>
    <dgm:pt modelId="{888FF17C-A0C7-4018-BCF5-C48DFC5B42B6}">
      <dgm:prSet phldrT="[Texto]"/>
      <dgm:spPr/>
      <dgm:t>
        <a:bodyPr/>
        <a:lstStyle/>
        <a:p>
          <a:r>
            <a:rPr lang="pt-BR" dirty="0" smtClean="0"/>
            <a:t>Divulgação dos resultados em um artigo científico</a:t>
          </a:r>
          <a:endParaRPr lang="pt-BR" dirty="0"/>
        </a:p>
      </dgm:t>
    </dgm:pt>
    <dgm:pt modelId="{96E88389-16D7-4C89-8B16-A99963073840}" type="parTrans" cxnId="{FA7D617F-C61B-4F78-8A60-41B5C992AF24}">
      <dgm:prSet/>
      <dgm:spPr/>
      <dgm:t>
        <a:bodyPr/>
        <a:lstStyle/>
        <a:p>
          <a:endParaRPr lang="pt-BR"/>
        </a:p>
      </dgm:t>
    </dgm:pt>
    <dgm:pt modelId="{1B137D3E-C7EB-4CC5-BDDB-4715C6303B79}" type="sibTrans" cxnId="{FA7D617F-C61B-4F78-8A60-41B5C992AF24}">
      <dgm:prSet/>
      <dgm:spPr/>
      <dgm:t>
        <a:bodyPr/>
        <a:lstStyle/>
        <a:p>
          <a:endParaRPr lang="pt-BR"/>
        </a:p>
      </dgm:t>
    </dgm:pt>
    <dgm:pt modelId="{0783CA98-D0B7-4320-83FE-0A8426C7004B}">
      <dgm:prSet phldrT="[Texto]"/>
      <dgm:spPr/>
      <dgm:t>
        <a:bodyPr/>
        <a:lstStyle/>
        <a:p>
          <a:r>
            <a:rPr lang="pt-BR" dirty="0" smtClean="0"/>
            <a:t>Lida melhor com fontes em Excel</a:t>
          </a:r>
          <a:endParaRPr lang="pt-BR" dirty="0"/>
        </a:p>
      </dgm:t>
    </dgm:pt>
    <dgm:pt modelId="{CB45635E-99F0-444C-8CF1-76E2D3D8E95D}" type="parTrans" cxnId="{1E4F84BE-6C86-4FC9-A94D-BF100BDBC973}">
      <dgm:prSet/>
      <dgm:spPr/>
      <dgm:t>
        <a:bodyPr/>
        <a:lstStyle/>
        <a:p>
          <a:endParaRPr lang="pt-BR"/>
        </a:p>
      </dgm:t>
    </dgm:pt>
    <dgm:pt modelId="{9F685448-EE72-42D6-8279-74CC4ECAA7D6}" type="sibTrans" cxnId="{1E4F84BE-6C86-4FC9-A94D-BF100BDBC973}">
      <dgm:prSet/>
      <dgm:spPr/>
      <dgm:t>
        <a:bodyPr/>
        <a:lstStyle/>
        <a:p>
          <a:endParaRPr lang="pt-BR"/>
        </a:p>
      </dgm:t>
    </dgm:pt>
    <dgm:pt modelId="{A97A6C2B-DCC0-4548-A4CF-59217206F45B}">
      <dgm:prSet phldrT="[Texto]"/>
      <dgm:spPr/>
      <dgm:t>
        <a:bodyPr/>
        <a:lstStyle/>
        <a:p>
          <a:r>
            <a:rPr lang="pt-BR" dirty="0" smtClean="0"/>
            <a:t>Programação / WYSIWYG</a:t>
          </a:r>
          <a:endParaRPr lang="pt-BR" dirty="0"/>
        </a:p>
      </dgm:t>
    </dgm:pt>
    <dgm:pt modelId="{5BF9EE9F-C0C0-45F5-8B56-774032063147}" type="parTrans" cxnId="{2EAEE332-EF82-4682-8939-DA5FF8DBC48C}">
      <dgm:prSet/>
      <dgm:spPr/>
      <dgm:t>
        <a:bodyPr/>
        <a:lstStyle/>
        <a:p>
          <a:endParaRPr lang="pt-BR"/>
        </a:p>
      </dgm:t>
    </dgm:pt>
    <dgm:pt modelId="{29C7E3A9-E90A-4EAB-A30C-200916F76DA4}" type="sibTrans" cxnId="{2EAEE332-EF82-4682-8939-DA5FF8DBC48C}">
      <dgm:prSet/>
      <dgm:spPr/>
      <dgm:t>
        <a:bodyPr/>
        <a:lstStyle/>
        <a:p>
          <a:endParaRPr lang="pt-BR"/>
        </a:p>
      </dgm:t>
    </dgm:pt>
    <dgm:pt modelId="{524A0ECF-F1EB-4257-AF2A-597F9BDED588}">
      <dgm:prSet phldrT="[Texto]"/>
      <dgm:spPr/>
      <dgm:t>
        <a:bodyPr/>
        <a:lstStyle/>
        <a:p>
          <a:r>
            <a:rPr lang="pt-BR" dirty="0" smtClean="0"/>
            <a:t>É necessário programar tudo</a:t>
          </a:r>
          <a:endParaRPr lang="pt-BR" dirty="0"/>
        </a:p>
      </dgm:t>
    </dgm:pt>
    <dgm:pt modelId="{89288552-1424-413F-9CA6-0FF16731E068}" type="parTrans" cxnId="{9EAC873D-FE3B-4913-9CEF-48C359133A1C}">
      <dgm:prSet/>
      <dgm:spPr/>
      <dgm:t>
        <a:bodyPr/>
        <a:lstStyle/>
        <a:p>
          <a:endParaRPr lang="pt-BR"/>
        </a:p>
      </dgm:t>
    </dgm:pt>
    <dgm:pt modelId="{FC763A9F-BE88-46AF-B31E-9E9D45A9A802}" type="sibTrans" cxnId="{9EAC873D-FE3B-4913-9CEF-48C359133A1C}">
      <dgm:prSet/>
      <dgm:spPr/>
      <dgm:t>
        <a:bodyPr/>
        <a:lstStyle/>
        <a:p>
          <a:endParaRPr lang="pt-BR"/>
        </a:p>
      </dgm:t>
    </dgm:pt>
    <dgm:pt modelId="{4E56C4B7-5D23-44FC-B309-7511942894AD}">
      <dgm:prSet phldrT="[Texto]"/>
      <dgm:spPr/>
      <dgm:t>
        <a:bodyPr/>
        <a:lstStyle/>
        <a:p>
          <a:r>
            <a:rPr lang="pt-BR" dirty="0" smtClean="0"/>
            <a:t>Integra com R (Power BI)</a:t>
          </a:r>
          <a:endParaRPr lang="pt-BR" dirty="0"/>
        </a:p>
      </dgm:t>
    </dgm:pt>
    <dgm:pt modelId="{44C13EE3-5955-48B5-883A-2630102F5AC8}" type="parTrans" cxnId="{88B4CA75-95AA-4E29-972E-D1211EC7372B}">
      <dgm:prSet/>
      <dgm:spPr/>
      <dgm:t>
        <a:bodyPr/>
        <a:lstStyle/>
        <a:p>
          <a:endParaRPr lang="pt-BR"/>
        </a:p>
      </dgm:t>
    </dgm:pt>
    <dgm:pt modelId="{0C161288-4CEB-49A8-8428-0055C480838C}" type="sibTrans" cxnId="{88B4CA75-95AA-4E29-972E-D1211EC7372B}">
      <dgm:prSet/>
      <dgm:spPr/>
      <dgm:t>
        <a:bodyPr/>
        <a:lstStyle/>
        <a:p>
          <a:endParaRPr lang="pt-BR"/>
        </a:p>
      </dgm:t>
    </dgm:pt>
    <dgm:pt modelId="{D588E6F5-99DC-456C-8205-D05E248BE4C0}">
      <dgm:prSet phldrT="[Texto]"/>
      <dgm:spPr/>
      <dgm:t>
        <a:bodyPr/>
        <a:lstStyle/>
        <a:p>
          <a:r>
            <a:rPr lang="pt-BR" dirty="0" smtClean="0"/>
            <a:t>Separação entre o analista de negócio e o programador da ferramenta</a:t>
          </a:r>
          <a:endParaRPr lang="pt-BR" dirty="0"/>
        </a:p>
      </dgm:t>
    </dgm:pt>
    <dgm:pt modelId="{B04F15CE-BF2F-4761-9E99-496E99955D42}" type="parTrans" cxnId="{C35912A2-D9D5-4522-B8C3-7D254FB5AA92}">
      <dgm:prSet/>
      <dgm:spPr/>
      <dgm:t>
        <a:bodyPr/>
        <a:lstStyle/>
        <a:p>
          <a:endParaRPr lang="pt-BR"/>
        </a:p>
      </dgm:t>
    </dgm:pt>
    <dgm:pt modelId="{5CAED924-F5EC-4113-ADBB-2CC6593EBCF6}" type="sibTrans" cxnId="{C35912A2-D9D5-4522-B8C3-7D254FB5AA92}">
      <dgm:prSet/>
      <dgm:spPr/>
      <dgm:t>
        <a:bodyPr/>
        <a:lstStyle/>
        <a:p>
          <a:endParaRPr lang="pt-BR"/>
        </a:p>
      </dgm:t>
    </dgm:pt>
    <dgm:pt modelId="{CDD8D517-7E36-4A7C-B96B-9691AABE142E}" type="pres">
      <dgm:prSet presAssocID="{46D0F713-2255-4B17-85B0-F51120B9360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5D70A8D-7DF8-4F48-A70D-944E9DEF6A91}" type="pres">
      <dgm:prSet presAssocID="{01DCDB9C-2200-4B07-8411-4F31EF28A686}" presName="compNode" presStyleCnt="0"/>
      <dgm:spPr/>
    </dgm:pt>
    <dgm:pt modelId="{6AA936C5-49F4-4B09-8082-0240DBA5AFC2}" type="pres">
      <dgm:prSet presAssocID="{01DCDB9C-2200-4B07-8411-4F31EF28A686}" presName="aNode" presStyleLbl="bgShp" presStyleIdx="0" presStyleCnt="2" custLinFactNeighborX="-1033" custLinFactNeighborY="-2469"/>
      <dgm:spPr/>
      <dgm:t>
        <a:bodyPr/>
        <a:lstStyle/>
        <a:p>
          <a:endParaRPr lang="pt-BR"/>
        </a:p>
      </dgm:t>
    </dgm:pt>
    <dgm:pt modelId="{8F09F4EB-7A50-430E-9C7E-85E1FC0BE12D}" type="pres">
      <dgm:prSet presAssocID="{01DCDB9C-2200-4B07-8411-4F31EF28A686}" presName="textNode" presStyleLbl="bgShp" presStyleIdx="0" presStyleCnt="2"/>
      <dgm:spPr/>
      <dgm:t>
        <a:bodyPr/>
        <a:lstStyle/>
        <a:p>
          <a:endParaRPr lang="pt-BR"/>
        </a:p>
      </dgm:t>
    </dgm:pt>
    <dgm:pt modelId="{79A406E8-542E-46AC-AEF2-2A06E80A5B48}" type="pres">
      <dgm:prSet presAssocID="{01DCDB9C-2200-4B07-8411-4F31EF28A686}" presName="compChildNode" presStyleCnt="0"/>
      <dgm:spPr/>
    </dgm:pt>
    <dgm:pt modelId="{83095A25-202A-41DC-89E6-520D03E18531}" type="pres">
      <dgm:prSet presAssocID="{01DCDB9C-2200-4B07-8411-4F31EF28A686}" presName="theInnerList" presStyleCnt="0"/>
      <dgm:spPr/>
    </dgm:pt>
    <dgm:pt modelId="{27F701FB-C1C3-4AF8-80E2-B489730F6927}" type="pres">
      <dgm:prSet presAssocID="{727DB067-98A4-420A-9E54-5273D803A935}" presName="child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DAD0D32-BD1B-4AEB-9049-57F0ED75B46E}" type="pres">
      <dgm:prSet presAssocID="{727DB067-98A4-420A-9E54-5273D803A935}" presName="aSpace2" presStyleCnt="0"/>
      <dgm:spPr/>
    </dgm:pt>
    <dgm:pt modelId="{8E235659-517D-4641-A235-A704550FE335}" type="pres">
      <dgm:prSet presAssocID="{122FD710-0556-4349-9966-49B73E4AA893}" presName="child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FAAB8AA-01F4-4C5C-8EFE-F53A33ED7CFB}" type="pres">
      <dgm:prSet presAssocID="{122FD710-0556-4349-9966-49B73E4AA893}" presName="aSpace2" presStyleCnt="0"/>
      <dgm:spPr/>
    </dgm:pt>
    <dgm:pt modelId="{3CED5EB0-1AF8-4DE5-AD52-07DCD3618E92}" type="pres">
      <dgm:prSet presAssocID="{888FF17C-A0C7-4018-BCF5-C48DFC5B42B6}" presName="child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AEE640B-89C8-452B-894D-AA5BF39D9492}" type="pres">
      <dgm:prSet presAssocID="{888FF17C-A0C7-4018-BCF5-C48DFC5B42B6}" presName="aSpace2" presStyleCnt="0"/>
      <dgm:spPr/>
    </dgm:pt>
    <dgm:pt modelId="{1DF1DE28-53A8-4920-8A67-D918012649F2}" type="pres">
      <dgm:prSet presAssocID="{524A0ECF-F1EB-4257-AF2A-597F9BDED588}" presName="child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25B0FE-8239-475A-AD96-106712F5594F}" type="pres">
      <dgm:prSet presAssocID="{01DCDB9C-2200-4B07-8411-4F31EF28A686}" presName="aSpace" presStyleCnt="0"/>
      <dgm:spPr/>
    </dgm:pt>
    <dgm:pt modelId="{4C815191-9A43-4ECD-8240-A8207A4D77D5}" type="pres">
      <dgm:prSet presAssocID="{0A0F60F0-0508-451C-BB99-1A8CAE10CF5F}" presName="compNode" presStyleCnt="0"/>
      <dgm:spPr/>
    </dgm:pt>
    <dgm:pt modelId="{954446C8-207B-4A37-98A9-E48A2998C247}" type="pres">
      <dgm:prSet presAssocID="{0A0F60F0-0508-451C-BB99-1A8CAE10CF5F}" presName="aNode" presStyleLbl="bgShp" presStyleIdx="1" presStyleCnt="2"/>
      <dgm:spPr/>
      <dgm:t>
        <a:bodyPr/>
        <a:lstStyle/>
        <a:p>
          <a:endParaRPr lang="pt-BR"/>
        </a:p>
      </dgm:t>
    </dgm:pt>
    <dgm:pt modelId="{A26C0B39-73F4-4720-A30E-D062CC891F5A}" type="pres">
      <dgm:prSet presAssocID="{0A0F60F0-0508-451C-BB99-1A8CAE10CF5F}" presName="textNode" presStyleLbl="bgShp" presStyleIdx="1" presStyleCnt="2"/>
      <dgm:spPr/>
      <dgm:t>
        <a:bodyPr/>
        <a:lstStyle/>
        <a:p>
          <a:endParaRPr lang="pt-BR"/>
        </a:p>
      </dgm:t>
    </dgm:pt>
    <dgm:pt modelId="{FAF8AEE4-13E5-4CCA-9F0F-0206ADEA0C83}" type="pres">
      <dgm:prSet presAssocID="{0A0F60F0-0508-451C-BB99-1A8CAE10CF5F}" presName="compChildNode" presStyleCnt="0"/>
      <dgm:spPr/>
    </dgm:pt>
    <dgm:pt modelId="{CC84FB97-4C2C-4A2C-B4C5-953DEDD77143}" type="pres">
      <dgm:prSet presAssocID="{0A0F60F0-0508-451C-BB99-1A8CAE10CF5F}" presName="theInnerList" presStyleCnt="0"/>
      <dgm:spPr/>
    </dgm:pt>
    <dgm:pt modelId="{AD1AD2E4-F806-4777-AF36-1CF20C8E1930}" type="pres">
      <dgm:prSet presAssocID="{A1E4EC12-1E52-47D1-B455-E8CC3C658656}" presName="child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F76C934-1B5C-4CD8-97A9-42C84B499F0F}" type="pres">
      <dgm:prSet presAssocID="{A1E4EC12-1E52-47D1-B455-E8CC3C658656}" presName="aSpace2" presStyleCnt="0"/>
      <dgm:spPr/>
    </dgm:pt>
    <dgm:pt modelId="{F2116DCA-D61B-4C32-AE5F-7C8DB320968D}" type="pres">
      <dgm:prSet presAssocID="{8C9AF1DF-1098-4C69-A7C3-DB30039B0361}" presName="child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125BFF7-1210-4123-BF14-CE0D32CA6AE6}" type="pres">
      <dgm:prSet presAssocID="{8C9AF1DF-1098-4C69-A7C3-DB30039B0361}" presName="aSpace2" presStyleCnt="0"/>
      <dgm:spPr/>
    </dgm:pt>
    <dgm:pt modelId="{94A06BFF-3528-4394-A213-1968714212C3}" type="pres">
      <dgm:prSet presAssocID="{0783CA98-D0B7-4320-83FE-0A8426C7004B}" presName="child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92E0D66-E6EE-4FCC-85B0-9066E5E991BF}" type="pres">
      <dgm:prSet presAssocID="{0783CA98-D0B7-4320-83FE-0A8426C7004B}" presName="aSpace2" presStyleCnt="0"/>
      <dgm:spPr/>
    </dgm:pt>
    <dgm:pt modelId="{9248423A-30A3-4D76-8685-7D877A94C4DF}" type="pres">
      <dgm:prSet presAssocID="{A97A6C2B-DCC0-4548-A4CF-59217206F45B}" presName="child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54E465A-C7F4-46FD-B3FC-170C70C99201}" type="pres">
      <dgm:prSet presAssocID="{A97A6C2B-DCC0-4548-A4CF-59217206F45B}" presName="aSpace2" presStyleCnt="0"/>
      <dgm:spPr/>
    </dgm:pt>
    <dgm:pt modelId="{C5A48DD2-93E5-4CEE-A390-2EB3B8652FB8}" type="pres">
      <dgm:prSet presAssocID="{4E56C4B7-5D23-44FC-B309-7511942894AD}" presName="child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C13D125-7014-4DB0-B795-9378BF4DF57A}" type="pres">
      <dgm:prSet presAssocID="{4E56C4B7-5D23-44FC-B309-7511942894AD}" presName="aSpace2" presStyleCnt="0"/>
      <dgm:spPr/>
    </dgm:pt>
    <dgm:pt modelId="{CF39D313-2430-411F-8C26-9FBA4A94DF43}" type="pres">
      <dgm:prSet presAssocID="{D588E6F5-99DC-456C-8205-D05E248BE4C0}" presName="child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15E179E-7D57-4078-8F3D-4D793219616B}" type="presOf" srcId="{0A0F60F0-0508-451C-BB99-1A8CAE10CF5F}" destId="{A26C0B39-73F4-4720-A30E-D062CC891F5A}" srcOrd="1" destOrd="0" presId="urn:microsoft.com/office/officeart/2005/8/layout/lProcess2"/>
    <dgm:cxn modelId="{5C99FAD5-84ED-407F-92F1-126AF04599BD}" srcId="{01DCDB9C-2200-4B07-8411-4F31EF28A686}" destId="{122FD710-0556-4349-9966-49B73E4AA893}" srcOrd="1" destOrd="0" parTransId="{76033DDC-280E-4715-86C2-194A48A70287}" sibTransId="{98BB149E-C4CE-4FFA-B1E3-ED2DE70BC82B}"/>
    <dgm:cxn modelId="{BCE790B1-0FE2-4FD2-8414-5864884B9515}" type="presOf" srcId="{01DCDB9C-2200-4B07-8411-4F31EF28A686}" destId="{6AA936C5-49F4-4B09-8082-0240DBA5AFC2}" srcOrd="0" destOrd="0" presId="urn:microsoft.com/office/officeart/2005/8/layout/lProcess2"/>
    <dgm:cxn modelId="{FA7D617F-C61B-4F78-8A60-41B5C992AF24}" srcId="{01DCDB9C-2200-4B07-8411-4F31EF28A686}" destId="{888FF17C-A0C7-4018-BCF5-C48DFC5B42B6}" srcOrd="2" destOrd="0" parTransId="{96E88389-16D7-4C89-8B16-A99963073840}" sibTransId="{1B137D3E-C7EB-4CC5-BDDB-4715C6303B79}"/>
    <dgm:cxn modelId="{7E6C48D1-61AE-4A6F-A842-3AECCF7FCDD5}" type="presOf" srcId="{A97A6C2B-DCC0-4548-A4CF-59217206F45B}" destId="{9248423A-30A3-4D76-8685-7D877A94C4DF}" srcOrd="0" destOrd="0" presId="urn:microsoft.com/office/officeart/2005/8/layout/lProcess2"/>
    <dgm:cxn modelId="{362BB4DE-1EEE-41BE-9454-F1D535814411}" srcId="{46D0F713-2255-4B17-85B0-F51120B9360E}" destId="{0A0F60F0-0508-451C-BB99-1A8CAE10CF5F}" srcOrd="1" destOrd="0" parTransId="{BDEA7D8C-0BBF-4A5C-B7D7-0D065DBBD706}" sibTransId="{71D7CB19-6367-40A0-89C8-83A0378316CC}"/>
    <dgm:cxn modelId="{08175E74-025E-411A-9FC5-157EEDD1DAB3}" type="presOf" srcId="{8C9AF1DF-1098-4C69-A7C3-DB30039B0361}" destId="{F2116DCA-D61B-4C32-AE5F-7C8DB320968D}" srcOrd="0" destOrd="0" presId="urn:microsoft.com/office/officeart/2005/8/layout/lProcess2"/>
    <dgm:cxn modelId="{2EAEE332-EF82-4682-8939-DA5FF8DBC48C}" srcId="{0A0F60F0-0508-451C-BB99-1A8CAE10CF5F}" destId="{A97A6C2B-DCC0-4548-A4CF-59217206F45B}" srcOrd="3" destOrd="0" parTransId="{5BF9EE9F-C0C0-45F5-8B56-774032063147}" sibTransId="{29C7E3A9-E90A-4EAB-A30C-200916F76DA4}"/>
    <dgm:cxn modelId="{A07E1799-4FDE-47D9-8C24-95012DF7890D}" type="presOf" srcId="{0A0F60F0-0508-451C-BB99-1A8CAE10CF5F}" destId="{954446C8-207B-4A37-98A9-E48A2998C247}" srcOrd="0" destOrd="0" presId="urn:microsoft.com/office/officeart/2005/8/layout/lProcess2"/>
    <dgm:cxn modelId="{320AD9F5-B613-4800-A289-4CA786C267E8}" type="presOf" srcId="{D588E6F5-99DC-456C-8205-D05E248BE4C0}" destId="{CF39D313-2430-411F-8C26-9FBA4A94DF43}" srcOrd="0" destOrd="0" presId="urn:microsoft.com/office/officeart/2005/8/layout/lProcess2"/>
    <dgm:cxn modelId="{65369628-456E-41A7-8E6E-0ECE7A5C37EC}" type="presOf" srcId="{A1E4EC12-1E52-47D1-B455-E8CC3C658656}" destId="{AD1AD2E4-F806-4777-AF36-1CF20C8E1930}" srcOrd="0" destOrd="0" presId="urn:microsoft.com/office/officeart/2005/8/layout/lProcess2"/>
    <dgm:cxn modelId="{A8D660C7-DE2A-4730-AB02-B2E73D03639E}" srcId="{46D0F713-2255-4B17-85B0-F51120B9360E}" destId="{01DCDB9C-2200-4B07-8411-4F31EF28A686}" srcOrd="0" destOrd="0" parTransId="{DE4BF128-EADC-4136-A747-B83C8854B4C6}" sibTransId="{EDF34EA5-173E-42E9-A69F-8D514408CD9E}"/>
    <dgm:cxn modelId="{C35912A2-D9D5-4522-B8C3-7D254FB5AA92}" srcId="{0A0F60F0-0508-451C-BB99-1A8CAE10CF5F}" destId="{D588E6F5-99DC-456C-8205-D05E248BE4C0}" srcOrd="5" destOrd="0" parTransId="{B04F15CE-BF2F-4761-9E99-496E99955D42}" sibTransId="{5CAED924-F5EC-4113-ADBB-2CC6593EBCF6}"/>
    <dgm:cxn modelId="{A3C86146-0D82-4431-B5DE-B4ED51E46A43}" srcId="{01DCDB9C-2200-4B07-8411-4F31EF28A686}" destId="{727DB067-98A4-420A-9E54-5273D803A935}" srcOrd="0" destOrd="0" parTransId="{0D013FFF-FF6A-468E-9391-A566381C130A}" sibTransId="{B155614D-CDFA-4709-99E5-16C0678C9FB4}"/>
    <dgm:cxn modelId="{1E4F84BE-6C86-4FC9-A94D-BF100BDBC973}" srcId="{0A0F60F0-0508-451C-BB99-1A8CAE10CF5F}" destId="{0783CA98-D0B7-4320-83FE-0A8426C7004B}" srcOrd="2" destOrd="0" parTransId="{CB45635E-99F0-444C-8CF1-76E2D3D8E95D}" sibTransId="{9F685448-EE72-42D6-8279-74CC4ECAA7D6}"/>
    <dgm:cxn modelId="{25733134-B604-4F2C-BFF5-A5BB6730FFE0}" type="presOf" srcId="{0783CA98-D0B7-4320-83FE-0A8426C7004B}" destId="{94A06BFF-3528-4394-A213-1968714212C3}" srcOrd="0" destOrd="0" presId="urn:microsoft.com/office/officeart/2005/8/layout/lProcess2"/>
    <dgm:cxn modelId="{FC53FD44-7A50-4E07-A0D4-0EC98E43D0F7}" type="presOf" srcId="{524A0ECF-F1EB-4257-AF2A-597F9BDED588}" destId="{1DF1DE28-53A8-4920-8A67-D918012649F2}" srcOrd="0" destOrd="0" presId="urn:microsoft.com/office/officeart/2005/8/layout/lProcess2"/>
    <dgm:cxn modelId="{63FF3610-C882-43C7-8695-0C60B35949E1}" type="presOf" srcId="{46D0F713-2255-4B17-85B0-F51120B9360E}" destId="{CDD8D517-7E36-4A7C-B96B-9691AABE142E}" srcOrd="0" destOrd="0" presId="urn:microsoft.com/office/officeart/2005/8/layout/lProcess2"/>
    <dgm:cxn modelId="{88B4CA75-95AA-4E29-972E-D1211EC7372B}" srcId="{0A0F60F0-0508-451C-BB99-1A8CAE10CF5F}" destId="{4E56C4B7-5D23-44FC-B309-7511942894AD}" srcOrd="4" destOrd="0" parTransId="{44C13EE3-5955-48B5-883A-2630102F5AC8}" sibTransId="{0C161288-4CEB-49A8-8428-0055C480838C}"/>
    <dgm:cxn modelId="{B911EC42-6BFE-47E9-A4E1-20C80A4E94E7}" type="presOf" srcId="{01DCDB9C-2200-4B07-8411-4F31EF28A686}" destId="{8F09F4EB-7A50-430E-9C7E-85E1FC0BE12D}" srcOrd="1" destOrd="0" presId="urn:microsoft.com/office/officeart/2005/8/layout/lProcess2"/>
    <dgm:cxn modelId="{CC80C29B-4176-4EE0-AA46-F41DF4951C49}" type="presOf" srcId="{727DB067-98A4-420A-9E54-5273D803A935}" destId="{27F701FB-C1C3-4AF8-80E2-B489730F6927}" srcOrd="0" destOrd="0" presId="urn:microsoft.com/office/officeart/2005/8/layout/lProcess2"/>
    <dgm:cxn modelId="{B83429F3-917C-47BC-BE90-805A274DC73C}" srcId="{0A0F60F0-0508-451C-BB99-1A8CAE10CF5F}" destId="{8C9AF1DF-1098-4C69-A7C3-DB30039B0361}" srcOrd="1" destOrd="0" parTransId="{0113279B-8400-4717-BE66-905FAB7BCD2C}" sibTransId="{B57B9252-D918-4C4F-9B64-1D264E663F80}"/>
    <dgm:cxn modelId="{5D110D9D-3F19-4E8F-B148-15C6BA8DC6A3}" type="presOf" srcId="{4E56C4B7-5D23-44FC-B309-7511942894AD}" destId="{C5A48DD2-93E5-4CEE-A390-2EB3B8652FB8}" srcOrd="0" destOrd="0" presId="urn:microsoft.com/office/officeart/2005/8/layout/lProcess2"/>
    <dgm:cxn modelId="{1F494721-D340-4A62-9DF3-A98C616E76E8}" type="presOf" srcId="{122FD710-0556-4349-9966-49B73E4AA893}" destId="{8E235659-517D-4641-A235-A704550FE335}" srcOrd="0" destOrd="0" presId="urn:microsoft.com/office/officeart/2005/8/layout/lProcess2"/>
    <dgm:cxn modelId="{DC7DF1D4-AB4B-4A5F-8EA4-7DBF005A5CEE}" type="presOf" srcId="{888FF17C-A0C7-4018-BCF5-C48DFC5B42B6}" destId="{3CED5EB0-1AF8-4DE5-AD52-07DCD3618E92}" srcOrd="0" destOrd="0" presId="urn:microsoft.com/office/officeart/2005/8/layout/lProcess2"/>
    <dgm:cxn modelId="{9EAC873D-FE3B-4913-9CEF-48C359133A1C}" srcId="{01DCDB9C-2200-4B07-8411-4F31EF28A686}" destId="{524A0ECF-F1EB-4257-AF2A-597F9BDED588}" srcOrd="3" destOrd="0" parTransId="{89288552-1424-413F-9CA6-0FF16731E068}" sibTransId="{FC763A9F-BE88-46AF-B31E-9E9D45A9A802}"/>
    <dgm:cxn modelId="{C00407C0-B22F-419A-8967-7F0B59A7D8CD}" srcId="{0A0F60F0-0508-451C-BB99-1A8CAE10CF5F}" destId="{A1E4EC12-1E52-47D1-B455-E8CC3C658656}" srcOrd="0" destOrd="0" parTransId="{E07CEC07-D661-4A6A-A5D0-4FE558A14050}" sibTransId="{4987CB9A-5843-4698-9203-F5470F3B209D}"/>
    <dgm:cxn modelId="{9A8F2245-0014-46C5-BB0F-A3C2259108F5}" type="presParOf" srcId="{CDD8D517-7E36-4A7C-B96B-9691AABE142E}" destId="{75D70A8D-7DF8-4F48-A70D-944E9DEF6A91}" srcOrd="0" destOrd="0" presId="urn:microsoft.com/office/officeart/2005/8/layout/lProcess2"/>
    <dgm:cxn modelId="{E7E1A312-33D8-4B66-911F-BBFE1502AC40}" type="presParOf" srcId="{75D70A8D-7DF8-4F48-A70D-944E9DEF6A91}" destId="{6AA936C5-49F4-4B09-8082-0240DBA5AFC2}" srcOrd="0" destOrd="0" presId="urn:microsoft.com/office/officeart/2005/8/layout/lProcess2"/>
    <dgm:cxn modelId="{6AD6F80F-0102-4AE6-B109-E7E347DE223C}" type="presParOf" srcId="{75D70A8D-7DF8-4F48-A70D-944E9DEF6A91}" destId="{8F09F4EB-7A50-430E-9C7E-85E1FC0BE12D}" srcOrd="1" destOrd="0" presId="urn:microsoft.com/office/officeart/2005/8/layout/lProcess2"/>
    <dgm:cxn modelId="{0351CA03-7A46-423A-8D47-A45B29182F4C}" type="presParOf" srcId="{75D70A8D-7DF8-4F48-A70D-944E9DEF6A91}" destId="{79A406E8-542E-46AC-AEF2-2A06E80A5B48}" srcOrd="2" destOrd="0" presId="urn:microsoft.com/office/officeart/2005/8/layout/lProcess2"/>
    <dgm:cxn modelId="{F263A513-64F8-46A6-BC60-78B91808F29D}" type="presParOf" srcId="{79A406E8-542E-46AC-AEF2-2A06E80A5B48}" destId="{83095A25-202A-41DC-89E6-520D03E18531}" srcOrd="0" destOrd="0" presId="urn:microsoft.com/office/officeart/2005/8/layout/lProcess2"/>
    <dgm:cxn modelId="{16538EDD-8F68-4435-9846-6B176CFD6FC5}" type="presParOf" srcId="{83095A25-202A-41DC-89E6-520D03E18531}" destId="{27F701FB-C1C3-4AF8-80E2-B489730F6927}" srcOrd="0" destOrd="0" presId="urn:microsoft.com/office/officeart/2005/8/layout/lProcess2"/>
    <dgm:cxn modelId="{F001BC92-B256-48DE-9080-0903870EB4B7}" type="presParOf" srcId="{83095A25-202A-41DC-89E6-520D03E18531}" destId="{7DAD0D32-BD1B-4AEB-9049-57F0ED75B46E}" srcOrd="1" destOrd="0" presId="urn:microsoft.com/office/officeart/2005/8/layout/lProcess2"/>
    <dgm:cxn modelId="{6F48B709-9CCE-47FA-A90B-FD8285A5826A}" type="presParOf" srcId="{83095A25-202A-41DC-89E6-520D03E18531}" destId="{8E235659-517D-4641-A235-A704550FE335}" srcOrd="2" destOrd="0" presId="urn:microsoft.com/office/officeart/2005/8/layout/lProcess2"/>
    <dgm:cxn modelId="{E112A552-8578-4AC4-94C5-55F92B5529BB}" type="presParOf" srcId="{83095A25-202A-41DC-89E6-520D03E18531}" destId="{2FAAB8AA-01F4-4C5C-8EFE-F53A33ED7CFB}" srcOrd="3" destOrd="0" presId="urn:microsoft.com/office/officeart/2005/8/layout/lProcess2"/>
    <dgm:cxn modelId="{B4427E3D-5410-45EB-9A02-AD60E4D55043}" type="presParOf" srcId="{83095A25-202A-41DC-89E6-520D03E18531}" destId="{3CED5EB0-1AF8-4DE5-AD52-07DCD3618E92}" srcOrd="4" destOrd="0" presId="urn:microsoft.com/office/officeart/2005/8/layout/lProcess2"/>
    <dgm:cxn modelId="{7B14C3C9-FB99-4448-978B-71D779B7BFCF}" type="presParOf" srcId="{83095A25-202A-41DC-89E6-520D03E18531}" destId="{1AEE640B-89C8-452B-894D-AA5BF39D9492}" srcOrd="5" destOrd="0" presId="urn:microsoft.com/office/officeart/2005/8/layout/lProcess2"/>
    <dgm:cxn modelId="{8D244690-C591-406D-9E92-0323EAD6ABE3}" type="presParOf" srcId="{83095A25-202A-41DC-89E6-520D03E18531}" destId="{1DF1DE28-53A8-4920-8A67-D918012649F2}" srcOrd="6" destOrd="0" presId="urn:microsoft.com/office/officeart/2005/8/layout/lProcess2"/>
    <dgm:cxn modelId="{8156662C-A834-4AF1-ACB1-A1947CB02FF4}" type="presParOf" srcId="{CDD8D517-7E36-4A7C-B96B-9691AABE142E}" destId="{C625B0FE-8239-475A-AD96-106712F5594F}" srcOrd="1" destOrd="0" presId="urn:microsoft.com/office/officeart/2005/8/layout/lProcess2"/>
    <dgm:cxn modelId="{27F95474-797B-482A-88DD-51D83C68A53F}" type="presParOf" srcId="{CDD8D517-7E36-4A7C-B96B-9691AABE142E}" destId="{4C815191-9A43-4ECD-8240-A8207A4D77D5}" srcOrd="2" destOrd="0" presId="urn:microsoft.com/office/officeart/2005/8/layout/lProcess2"/>
    <dgm:cxn modelId="{3F2E2E6F-73F3-4E07-BEB1-89CB2C97204C}" type="presParOf" srcId="{4C815191-9A43-4ECD-8240-A8207A4D77D5}" destId="{954446C8-207B-4A37-98A9-E48A2998C247}" srcOrd="0" destOrd="0" presId="urn:microsoft.com/office/officeart/2005/8/layout/lProcess2"/>
    <dgm:cxn modelId="{4E7F585C-291F-4594-BFC8-6223802A7A2C}" type="presParOf" srcId="{4C815191-9A43-4ECD-8240-A8207A4D77D5}" destId="{A26C0B39-73F4-4720-A30E-D062CC891F5A}" srcOrd="1" destOrd="0" presId="urn:microsoft.com/office/officeart/2005/8/layout/lProcess2"/>
    <dgm:cxn modelId="{DA4379A8-07EC-4BD0-AF76-69E8C58A9EC4}" type="presParOf" srcId="{4C815191-9A43-4ECD-8240-A8207A4D77D5}" destId="{FAF8AEE4-13E5-4CCA-9F0F-0206ADEA0C83}" srcOrd="2" destOrd="0" presId="urn:microsoft.com/office/officeart/2005/8/layout/lProcess2"/>
    <dgm:cxn modelId="{D3C4C04D-8929-409E-9144-89D70C52E8EC}" type="presParOf" srcId="{FAF8AEE4-13E5-4CCA-9F0F-0206ADEA0C83}" destId="{CC84FB97-4C2C-4A2C-B4C5-953DEDD77143}" srcOrd="0" destOrd="0" presId="urn:microsoft.com/office/officeart/2005/8/layout/lProcess2"/>
    <dgm:cxn modelId="{75ED8CE2-35E0-44DF-B844-4E2A42767EC2}" type="presParOf" srcId="{CC84FB97-4C2C-4A2C-B4C5-953DEDD77143}" destId="{AD1AD2E4-F806-4777-AF36-1CF20C8E1930}" srcOrd="0" destOrd="0" presId="urn:microsoft.com/office/officeart/2005/8/layout/lProcess2"/>
    <dgm:cxn modelId="{EDE2A3CE-D8F1-4881-AA18-13B4959F22F4}" type="presParOf" srcId="{CC84FB97-4C2C-4A2C-B4C5-953DEDD77143}" destId="{BF76C934-1B5C-4CD8-97A9-42C84B499F0F}" srcOrd="1" destOrd="0" presId="urn:microsoft.com/office/officeart/2005/8/layout/lProcess2"/>
    <dgm:cxn modelId="{93A293BA-7DAD-49CA-B11D-930A7BF7EDD4}" type="presParOf" srcId="{CC84FB97-4C2C-4A2C-B4C5-953DEDD77143}" destId="{F2116DCA-D61B-4C32-AE5F-7C8DB320968D}" srcOrd="2" destOrd="0" presId="urn:microsoft.com/office/officeart/2005/8/layout/lProcess2"/>
    <dgm:cxn modelId="{8EBACFCD-DF6E-4004-AF4C-7260BB47A8AA}" type="presParOf" srcId="{CC84FB97-4C2C-4A2C-B4C5-953DEDD77143}" destId="{D125BFF7-1210-4123-BF14-CE0D32CA6AE6}" srcOrd="3" destOrd="0" presId="urn:microsoft.com/office/officeart/2005/8/layout/lProcess2"/>
    <dgm:cxn modelId="{FBB32177-1BBE-4A34-847D-54A195BEE931}" type="presParOf" srcId="{CC84FB97-4C2C-4A2C-B4C5-953DEDD77143}" destId="{94A06BFF-3528-4394-A213-1968714212C3}" srcOrd="4" destOrd="0" presId="urn:microsoft.com/office/officeart/2005/8/layout/lProcess2"/>
    <dgm:cxn modelId="{AEEBAAE0-45DD-424B-8D11-DD28CA806177}" type="presParOf" srcId="{CC84FB97-4C2C-4A2C-B4C5-953DEDD77143}" destId="{A92E0D66-E6EE-4FCC-85B0-9066E5E991BF}" srcOrd="5" destOrd="0" presId="urn:microsoft.com/office/officeart/2005/8/layout/lProcess2"/>
    <dgm:cxn modelId="{C3E8C0BB-687E-4904-921B-1472CA05A66D}" type="presParOf" srcId="{CC84FB97-4C2C-4A2C-B4C5-953DEDD77143}" destId="{9248423A-30A3-4D76-8685-7D877A94C4DF}" srcOrd="6" destOrd="0" presId="urn:microsoft.com/office/officeart/2005/8/layout/lProcess2"/>
    <dgm:cxn modelId="{547E6827-E94D-4F8A-8F6B-6FD479ABC665}" type="presParOf" srcId="{CC84FB97-4C2C-4A2C-B4C5-953DEDD77143}" destId="{554E465A-C7F4-46FD-B3FC-170C70C99201}" srcOrd="7" destOrd="0" presId="urn:microsoft.com/office/officeart/2005/8/layout/lProcess2"/>
    <dgm:cxn modelId="{563CB676-C053-4005-8105-58ECCA7CFF5D}" type="presParOf" srcId="{CC84FB97-4C2C-4A2C-B4C5-953DEDD77143}" destId="{C5A48DD2-93E5-4CEE-A390-2EB3B8652FB8}" srcOrd="8" destOrd="0" presId="urn:microsoft.com/office/officeart/2005/8/layout/lProcess2"/>
    <dgm:cxn modelId="{0387EC7C-FF11-409B-808F-41FC0C801A44}" type="presParOf" srcId="{CC84FB97-4C2C-4A2C-B4C5-953DEDD77143}" destId="{7C13D125-7014-4DB0-B795-9378BF4DF57A}" srcOrd="9" destOrd="0" presId="urn:microsoft.com/office/officeart/2005/8/layout/lProcess2"/>
    <dgm:cxn modelId="{D8975B5D-28AA-45FA-9169-3863EAE508E2}" type="presParOf" srcId="{CC84FB97-4C2C-4A2C-B4C5-953DEDD77143}" destId="{CF39D313-2430-411F-8C26-9FBA4A94DF43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936C5-49F4-4B09-8082-0240DBA5AFC2}">
      <dsp:nvSpPr>
        <dsp:cNvPr id="0" name=""/>
        <dsp:cNvSpPr/>
      </dsp:nvSpPr>
      <dsp:spPr>
        <a:xfrm>
          <a:off x="0" y="0"/>
          <a:ext cx="5550503" cy="5697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R</a:t>
          </a:r>
          <a:endParaRPr lang="pt-BR" sz="6500" kern="1200" dirty="0"/>
        </a:p>
      </dsp:txBody>
      <dsp:txXfrm>
        <a:off x="0" y="0"/>
        <a:ext cx="5550503" cy="1709224"/>
      </dsp:txXfrm>
    </dsp:sp>
    <dsp:sp modelId="{27F701FB-C1C3-4AF8-80E2-B489730F6927}">
      <dsp:nvSpPr>
        <dsp:cNvPr id="0" name=""/>
        <dsp:cNvSpPr/>
      </dsp:nvSpPr>
      <dsp:spPr>
        <a:xfrm>
          <a:off x="560820" y="1709363"/>
          <a:ext cx="4440402" cy="829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Mais rápido (comparação complicada de fazer)</a:t>
          </a:r>
          <a:endParaRPr lang="pt-BR" sz="1600" kern="1200" dirty="0"/>
        </a:p>
      </dsp:txBody>
      <dsp:txXfrm>
        <a:off x="585130" y="1733673"/>
        <a:ext cx="4391782" cy="781371"/>
      </dsp:txXfrm>
    </dsp:sp>
    <dsp:sp modelId="{8E235659-517D-4641-A235-A704550FE335}">
      <dsp:nvSpPr>
        <dsp:cNvPr id="0" name=""/>
        <dsp:cNvSpPr/>
      </dsp:nvSpPr>
      <dsp:spPr>
        <a:xfrm>
          <a:off x="560820" y="2667046"/>
          <a:ext cx="4440402" cy="829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Análises mais sofisticadas e menos exploratórias</a:t>
          </a:r>
          <a:endParaRPr lang="pt-BR" sz="1600" kern="1200" dirty="0"/>
        </a:p>
      </dsp:txBody>
      <dsp:txXfrm>
        <a:off x="585130" y="2691356"/>
        <a:ext cx="4391782" cy="781371"/>
      </dsp:txXfrm>
    </dsp:sp>
    <dsp:sp modelId="{3CED5EB0-1AF8-4DE5-AD52-07DCD3618E92}">
      <dsp:nvSpPr>
        <dsp:cNvPr id="0" name=""/>
        <dsp:cNvSpPr/>
      </dsp:nvSpPr>
      <dsp:spPr>
        <a:xfrm>
          <a:off x="560820" y="3624729"/>
          <a:ext cx="4440402" cy="829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Divulgação dos resultados em um artigo científico</a:t>
          </a:r>
          <a:endParaRPr lang="pt-BR" sz="1600" kern="1200" dirty="0"/>
        </a:p>
      </dsp:txBody>
      <dsp:txXfrm>
        <a:off x="585130" y="3649039"/>
        <a:ext cx="4391782" cy="781371"/>
      </dsp:txXfrm>
    </dsp:sp>
    <dsp:sp modelId="{1DF1DE28-53A8-4920-8A67-D918012649F2}">
      <dsp:nvSpPr>
        <dsp:cNvPr id="0" name=""/>
        <dsp:cNvSpPr/>
      </dsp:nvSpPr>
      <dsp:spPr>
        <a:xfrm>
          <a:off x="560820" y="4582412"/>
          <a:ext cx="4440402" cy="829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É necessário programar tudo</a:t>
          </a:r>
          <a:endParaRPr lang="pt-BR" sz="1600" kern="1200" dirty="0"/>
        </a:p>
      </dsp:txBody>
      <dsp:txXfrm>
        <a:off x="585130" y="4606722"/>
        <a:ext cx="4391782" cy="781371"/>
      </dsp:txXfrm>
    </dsp:sp>
    <dsp:sp modelId="{954446C8-207B-4A37-98A9-E48A2998C247}">
      <dsp:nvSpPr>
        <dsp:cNvPr id="0" name=""/>
        <dsp:cNvSpPr/>
      </dsp:nvSpPr>
      <dsp:spPr>
        <a:xfrm>
          <a:off x="5972560" y="0"/>
          <a:ext cx="5550503" cy="5697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/>
            <a:t>Power BI</a:t>
          </a:r>
          <a:endParaRPr lang="pt-BR" sz="6500" kern="1200" dirty="0"/>
        </a:p>
      </dsp:txBody>
      <dsp:txXfrm>
        <a:off x="5972560" y="0"/>
        <a:ext cx="5550503" cy="1709224"/>
      </dsp:txXfrm>
    </dsp:sp>
    <dsp:sp modelId="{AD1AD2E4-F806-4777-AF36-1CF20C8E1930}">
      <dsp:nvSpPr>
        <dsp:cNvPr id="0" name=""/>
        <dsp:cNvSpPr/>
      </dsp:nvSpPr>
      <dsp:spPr>
        <a:xfrm>
          <a:off x="6527611" y="1709502"/>
          <a:ext cx="4440402" cy="546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Análise exploratória com várias entidades de dados (várias dimensões e fatos)</a:t>
          </a:r>
          <a:endParaRPr lang="pt-BR" sz="1600" kern="1200" dirty="0"/>
        </a:p>
      </dsp:txBody>
      <dsp:txXfrm>
        <a:off x="6543632" y="1725523"/>
        <a:ext cx="4408360" cy="514957"/>
      </dsp:txXfrm>
    </dsp:sp>
    <dsp:sp modelId="{F2116DCA-D61B-4C32-AE5F-7C8DB320968D}">
      <dsp:nvSpPr>
        <dsp:cNvPr id="0" name=""/>
        <dsp:cNvSpPr/>
      </dsp:nvSpPr>
      <dsp:spPr>
        <a:xfrm>
          <a:off x="6527611" y="2340655"/>
          <a:ext cx="4440402" cy="546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Publicação de dados em </a:t>
          </a:r>
          <a:r>
            <a:rPr lang="pt-BR" sz="1600" kern="1200" dirty="0" err="1" smtClean="0"/>
            <a:t>Dashboards</a:t>
          </a:r>
          <a:endParaRPr lang="pt-BR" sz="1600" kern="1200" dirty="0"/>
        </a:p>
      </dsp:txBody>
      <dsp:txXfrm>
        <a:off x="6543632" y="2356676"/>
        <a:ext cx="4408360" cy="514957"/>
      </dsp:txXfrm>
    </dsp:sp>
    <dsp:sp modelId="{94A06BFF-3528-4394-A213-1968714212C3}">
      <dsp:nvSpPr>
        <dsp:cNvPr id="0" name=""/>
        <dsp:cNvSpPr/>
      </dsp:nvSpPr>
      <dsp:spPr>
        <a:xfrm>
          <a:off x="6527611" y="2971807"/>
          <a:ext cx="4440402" cy="546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Lida melhor com fontes em Excel</a:t>
          </a:r>
          <a:endParaRPr lang="pt-BR" sz="1600" kern="1200" dirty="0"/>
        </a:p>
      </dsp:txBody>
      <dsp:txXfrm>
        <a:off x="6543632" y="2987828"/>
        <a:ext cx="4408360" cy="514957"/>
      </dsp:txXfrm>
    </dsp:sp>
    <dsp:sp modelId="{9248423A-30A3-4D76-8685-7D877A94C4DF}">
      <dsp:nvSpPr>
        <dsp:cNvPr id="0" name=""/>
        <dsp:cNvSpPr/>
      </dsp:nvSpPr>
      <dsp:spPr>
        <a:xfrm>
          <a:off x="6527611" y="3602960"/>
          <a:ext cx="4440402" cy="546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Programação / WYSIWYG</a:t>
          </a:r>
          <a:endParaRPr lang="pt-BR" sz="1600" kern="1200" dirty="0"/>
        </a:p>
      </dsp:txBody>
      <dsp:txXfrm>
        <a:off x="6543632" y="3618981"/>
        <a:ext cx="4408360" cy="514957"/>
      </dsp:txXfrm>
    </dsp:sp>
    <dsp:sp modelId="{C5A48DD2-93E5-4CEE-A390-2EB3B8652FB8}">
      <dsp:nvSpPr>
        <dsp:cNvPr id="0" name=""/>
        <dsp:cNvSpPr/>
      </dsp:nvSpPr>
      <dsp:spPr>
        <a:xfrm>
          <a:off x="6527611" y="4234113"/>
          <a:ext cx="4440402" cy="546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Integra com R (Power BI)</a:t>
          </a:r>
          <a:endParaRPr lang="pt-BR" sz="1600" kern="1200" dirty="0"/>
        </a:p>
      </dsp:txBody>
      <dsp:txXfrm>
        <a:off x="6543632" y="4250134"/>
        <a:ext cx="4408360" cy="514957"/>
      </dsp:txXfrm>
    </dsp:sp>
    <dsp:sp modelId="{CF39D313-2430-411F-8C26-9FBA4A94DF43}">
      <dsp:nvSpPr>
        <dsp:cNvPr id="0" name=""/>
        <dsp:cNvSpPr/>
      </dsp:nvSpPr>
      <dsp:spPr>
        <a:xfrm>
          <a:off x="6527611" y="4865266"/>
          <a:ext cx="4440402" cy="546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Separação entre o analista de negócio e o programador da ferramenta</a:t>
          </a:r>
          <a:endParaRPr lang="pt-BR" sz="1600" kern="1200" dirty="0"/>
        </a:p>
      </dsp:txBody>
      <dsp:txXfrm>
        <a:off x="6543632" y="4881287"/>
        <a:ext cx="4408360" cy="514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38139-A87E-433D-B03D-A15E0B5D7578}" type="datetimeFigureOut">
              <a:rPr lang="pt-BR" smtClean="0"/>
              <a:t>04/10/2018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C6909-B5DF-46FF-8175-73BDB0D22A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33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30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anos &lt;- c(2014:2017)</a:t>
            </a:r>
          </a:p>
          <a:p>
            <a:endParaRPr lang="pt-BR" dirty="0" smtClean="0"/>
          </a:p>
          <a:p>
            <a:r>
              <a:rPr lang="pt-BR" dirty="0" err="1" smtClean="0"/>
              <a:t>arquivos_scout</a:t>
            </a:r>
            <a:r>
              <a:rPr lang="pt-BR" dirty="0" smtClean="0"/>
              <a:t> &lt;- paste("C:\\Temp\\cartolafc\\",anos,"_scouts.csv",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arquivos_atletas</a:t>
            </a:r>
            <a:r>
              <a:rPr lang="pt-BR" dirty="0" smtClean="0"/>
              <a:t> &lt;- paste("C:\\Temp\\cartolafc\\",anos,"_atletas.csv",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arquivos_partidas</a:t>
            </a:r>
            <a:r>
              <a:rPr lang="pt-BR" dirty="0" smtClean="0"/>
              <a:t> &lt;- paste("C:\\Temp\\cartolafc\\",anos,"_partidas.csv",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arquivos_clubes</a:t>
            </a:r>
            <a:r>
              <a:rPr lang="pt-BR" dirty="0" smtClean="0"/>
              <a:t> &lt;- paste("C:\\Temp\\cartolafc\\",anos,"_clubes.csv",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endParaRPr lang="pt-BR" dirty="0" smtClean="0"/>
          </a:p>
          <a:p>
            <a:r>
              <a:rPr lang="pt-BR" dirty="0" err="1" smtClean="0"/>
              <a:t>pontuacao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("C:\\Temp\\cartolafc\\pontuacao.csv")</a:t>
            </a:r>
          </a:p>
          <a:p>
            <a:r>
              <a:rPr lang="pt-BR" dirty="0" err="1" smtClean="0"/>
              <a:t>posicoes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("C:\\Temp\\cartolafc\\posicoes.csv")</a:t>
            </a:r>
          </a:p>
          <a:p>
            <a:r>
              <a:rPr lang="pt-BR" dirty="0" smtClean="0"/>
              <a:t>status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("C:\\Temp\\cartolafc\\status.csv")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atletas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clubes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partidas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for (i in </a:t>
            </a:r>
            <a:r>
              <a:rPr lang="pt-BR" dirty="0" err="1" smtClean="0"/>
              <a:t>seq_along</a:t>
            </a:r>
            <a:r>
              <a:rPr lang="pt-BR" dirty="0" smtClean="0"/>
              <a:t>(anos))</a:t>
            </a:r>
          </a:p>
          <a:p>
            <a:r>
              <a:rPr lang="pt-BR" dirty="0" smtClean="0"/>
              <a:t>{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print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 %&gt;%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try</a:t>
            </a:r>
            <a:r>
              <a:rPr lang="pt-BR" dirty="0" smtClean="0"/>
              <a:t>(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arquivos_atletas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arquivos_clubes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arquivos_partidas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</a:t>
            </a:r>
            <a:r>
              <a:rPr lang="pt-BR" dirty="0" err="1" smtClean="0"/>
              <a:t>scout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atletas &lt;- atletas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(atleta)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partidas &lt;- partidas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(partida)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clubes &lt;- clubes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(clube)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}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case_when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participou == "1"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"0"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participou == "</a:t>
            </a:r>
            <a:r>
              <a:rPr lang="pt-BR" dirty="0" err="1" smtClean="0"/>
              <a:t>True</a:t>
            </a:r>
            <a:r>
              <a:rPr lang="pt-BR" dirty="0" smtClean="0"/>
              <a:t>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"False"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TRUE ~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pontos_num</a:t>
            </a:r>
            <a:r>
              <a:rPr lang="pt-BR" dirty="0" smtClean="0"/>
              <a:t> == 0)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rodada_id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r>
              <a:rPr lang="pt-BR" dirty="0" smtClean="0"/>
              <a:t>atletas &lt;- atletas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atleta_id</a:t>
            </a:r>
            <a:r>
              <a:rPr lang="pt-BR" dirty="0" smtClean="0"/>
              <a:t>, id)) 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 ( -</a:t>
            </a:r>
            <a:r>
              <a:rPr lang="pt-BR" dirty="0" err="1" smtClean="0"/>
              <a:t>atleta_id</a:t>
            </a:r>
            <a:r>
              <a:rPr lang="pt-BR" dirty="0" smtClean="0"/>
              <a:t>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group_by</a:t>
            </a:r>
            <a:r>
              <a:rPr lang="pt-BR" dirty="0" smtClean="0"/>
              <a:t>(id, ano)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summarise</a:t>
            </a:r>
            <a:r>
              <a:rPr lang="pt-BR" dirty="0" smtClean="0"/>
              <a:t>(apelido = </a:t>
            </a:r>
            <a:r>
              <a:rPr lang="pt-BR" dirty="0" err="1" smtClean="0"/>
              <a:t>max</a:t>
            </a:r>
            <a:r>
              <a:rPr lang="pt-BR" dirty="0" smtClean="0"/>
              <a:t>(apelido), </a:t>
            </a:r>
            <a:r>
              <a:rPr lang="pt-BR" dirty="0" err="1" smtClean="0"/>
              <a:t>clube_id</a:t>
            </a:r>
            <a:r>
              <a:rPr lang="pt-BR" dirty="0" smtClean="0"/>
              <a:t> = min(</a:t>
            </a:r>
            <a:r>
              <a:rPr lang="pt-BR" dirty="0" err="1" smtClean="0"/>
              <a:t>clube_id</a:t>
            </a:r>
            <a:r>
              <a:rPr lang="pt-BR" dirty="0" smtClean="0"/>
              <a:t>), </a:t>
            </a:r>
            <a:r>
              <a:rPr lang="pt-BR" dirty="0" err="1" smtClean="0"/>
              <a:t>posicao_id</a:t>
            </a:r>
            <a:r>
              <a:rPr lang="pt-BR" dirty="0" smtClean="0"/>
              <a:t> = min(</a:t>
            </a:r>
            <a:r>
              <a:rPr lang="pt-BR" dirty="0" err="1" smtClean="0"/>
              <a:t>posicao_id</a:t>
            </a:r>
            <a:r>
              <a:rPr lang="pt-BR" dirty="0" smtClean="0"/>
              <a:t>)) </a:t>
            </a:r>
          </a:p>
          <a:p>
            <a:r>
              <a:rPr lang="pt-BR" dirty="0" smtClean="0"/>
              <a:t>  </a:t>
            </a:r>
          </a:p>
          <a:p>
            <a:endParaRPr lang="pt-BR" dirty="0" smtClean="0"/>
          </a:p>
          <a:p>
            <a:r>
              <a:rPr lang="pt-BR" dirty="0" smtClean="0"/>
              <a:t>partidas &lt;- partidas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rodada_partidas</a:t>
            </a:r>
            <a:r>
              <a:rPr lang="pt-BR" dirty="0" smtClean="0"/>
              <a:t> = rodada)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as.integer</a:t>
            </a:r>
            <a:r>
              <a:rPr lang="pt-BR" dirty="0" smtClean="0"/>
              <a:t>(-2), </a:t>
            </a:r>
            <a:r>
              <a:rPr lang="pt-BR" dirty="0" err="1" smtClean="0"/>
              <a:t>as.integer</a:t>
            </a:r>
            <a:r>
              <a:rPr lang="pt-BR" dirty="0" smtClean="0"/>
              <a:t>(id)   ) 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scouts_completo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(atletas,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atleta_id</a:t>
            </a:r>
            <a:r>
              <a:rPr lang="pt-BR" dirty="0" smtClean="0"/>
              <a:t>" = "</a:t>
            </a:r>
            <a:r>
              <a:rPr lang="pt-BR" dirty="0" err="1" smtClean="0"/>
              <a:t>id","ano</a:t>
            </a:r>
            <a:r>
              <a:rPr lang="pt-BR" dirty="0" smtClean="0"/>
              <a:t>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c("",".atletas"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apelido_atleta</a:t>
            </a:r>
            <a:r>
              <a:rPr lang="pt-BR" dirty="0" smtClean="0"/>
              <a:t> = apelido)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(clubes,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clube_id</a:t>
            </a:r>
            <a:r>
              <a:rPr lang="pt-BR" dirty="0" smtClean="0"/>
              <a:t>" = "id", "ano"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c("",".clubes"  )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nome_clube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clube_casa_id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partidas_casa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partida_casa_id</a:t>
            </a:r>
            <a:r>
              <a:rPr lang="pt-BR" dirty="0" smtClean="0"/>
              <a:t> = id, </a:t>
            </a:r>
            <a:r>
              <a:rPr lang="pt-BR" dirty="0" err="1" smtClean="0"/>
              <a:t>placar_casa_mandante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placar_casa_visitante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(casa = !is.na(</a:t>
            </a:r>
            <a:r>
              <a:rPr lang="pt-BR" dirty="0" err="1" smtClean="0"/>
              <a:t>partida_casa_id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clube_visitante_id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partidas_fora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partida_visitante_id</a:t>
            </a:r>
            <a:r>
              <a:rPr lang="pt-BR" dirty="0" smtClean="0"/>
              <a:t> = id, </a:t>
            </a:r>
            <a:r>
              <a:rPr lang="pt-BR" dirty="0" err="1" smtClean="0"/>
              <a:t>placar_fora_mandante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placar_fora_visitante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(visitante = !is.na(</a:t>
            </a:r>
            <a:r>
              <a:rPr lang="pt-BR" dirty="0" err="1" smtClean="0"/>
              <a:t>partida_visitante_id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casa_ou_visitante</a:t>
            </a:r>
            <a:r>
              <a:rPr lang="pt-BR" dirty="0" smtClean="0"/>
              <a:t> = casa | visitante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partida_id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is.na(</a:t>
            </a:r>
            <a:r>
              <a:rPr lang="pt-BR" dirty="0" err="1" smtClean="0"/>
              <a:t>partida_id</a:t>
            </a:r>
            <a:r>
              <a:rPr lang="pt-BR" dirty="0" smtClean="0"/>
              <a:t>), </a:t>
            </a:r>
            <a:r>
              <a:rPr lang="pt-BR" dirty="0" err="1" smtClean="0"/>
              <a:t>as.integer</a:t>
            </a:r>
            <a:r>
              <a:rPr lang="pt-BR" dirty="0" smtClean="0"/>
              <a:t>(-1), 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partida_id</a:t>
            </a:r>
            <a:r>
              <a:rPr lang="pt-BR" dirty="0" smtClean="0"/>
              <a:t> )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partida_id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partidas_por_id</a:t>
            </a:r>
            <a:r>
              <a:rPr lang="pt-BR" dirty="0" smtClean="0"/>
              <a:t>"  )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mando_consolidado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</a:p>
          <a:p>
            <a:r>
              <a:rPr lang="pt-BR" dirty="0" smtClean="0"/>
              <a:t>                                  is.na(mando) ,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  </a:t>
            </a:r>
          </a:p>
          <a:p>
            <a:r>
              <a:rPr lang="pt-BR" dirty="0" smtClean="0"/>
              <a:t>                                      casa,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(1),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                visitante,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(NA)</a:t>
            </a:r>
          </a:p>
          <a:p>
            <a:r>
              <a:rPr lang="pt-BR" dirty="0" smtClean="0"/>
              <a:t>                                      )          </a:t>
            </a:r>
          </a:p>
          <a:p>
            <a:r>
              <a:rPr lang="pt-BR" dirty="0" smtClean="0"/>
              <a:t>                                      </a:t>
            </a:r>
          </a:p>
          <a:p>
            <a:r>
              <a:rPr lang="pt-BR" dirty="0" smtClean="0"/>
              <a:t>                                    )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,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(mando)</a:t>
            </a:r>
          </a:p>
          <a:p>
            <a:r>
              <a:rPr lang="pt-BR" dirty="0" smtClean="0"/>
              <a:t>                                ) </a:t>
            </a:r>
          </a:p>
          <a:p>
            <a:r>
              <a:rPr lang="pt-BR" dirty="0" smtClean="0"/>
              <a:t>        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mando_consolidado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placar_meus_gols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 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placar_meus_gols</a:t>
            </a:r>
            <a:r>
              <a:rPr lang="pt-BR" dirty="0" smtClean="0"/>
              <a:t>))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posicao_id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(is.na(</a:t>
            </a:r>
            <a:r>
              <a:rPr lang="pt-BR" dirty="0" err="1" smtClean="0"/>
              <a:t>posicao_id</a:t>
            </a:r>
            <a:r>
              <a:rPr lang="pt-BR" dirty="0" smtClean="0"/>
              <a:t>), </a:t>
            </a:r>
            <a:r>
              <a:rPr lang="pt-BR" dirty="0" err="1" smtClean="0"/>
              <a:t>posicao_id.atletas</a:t>
            </a:r>
            <a:r>
              <a:rPr lang="pt-BR" dirty="0" smtClean="0"/>
              <a:t>, </a:t>
            </a:r>
            <a:r>
              <a:rPr lang="pt-BR" dirty="0" err="1" smtClean="0"/>
              <a:t>posicao_id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#</a:t>
            </a:r>
            <a:r>
              <a:rPr lang="pt-BR" dirty="0" err="1" smtClean="0"/>
              <a:t>select</a:t>
            </a:r>
            <a:r>
              <a:rPr lang="pt-BR" dirty="0" smtClean="0"/>
              <a:t>(-</a:t>
            </a:r>
            <a:r>
              <a:rPr lang="pt-BR" dirty="0" err="1" smtClean="0"/>
              <a:t>posicao_id.atletas</a:t>
            </a:r>
            <a:r>
              <a:rPr lang="pt-BR" dirty="0" smtClean="0"/>
              <a:t>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ano,</a:t>
            </a:r>
          </a:p>
          <a:p>
            <a:r>
              <a:rPr lang="pt-BR" dirty="0" smtClean="0"/>
              <a:t>    rodada, </a:t>
            </a:r>
          </a:p>
          <a:p>
            <a:r>
              <a:rPr lang="pt-BR" dirty="0" smtClean="0"/>
              <a:t>    participou,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posicao_id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pontos_num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preco_num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substituido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tempo_jogado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nota, </a:t>
            </a:r>
          </a:p>
          <a:p>
            <a:r>
              <a:rPr lang="pt-BR" dirty="0" smtClean="0"/>
              <a:t>    FS,</a:t>
            </a:r>
          </a:p>
          <a:p>
            <a:r>
              <a:rPr lang="pt-BR" dirty="0" smtClean="0"/>
              <a:t>    PE,</a:t>
            </a:r>
          </a:p>
          <a:p>
            <a:r>
              <a:rPr lang="pt-BR" dirty="0" smtClean="0"/>
              <a:t>    A,</a:t>
            </a:r>
          </a:p>
          <a:p>
            <a:r>
              <a:rPr lang="pt-BR" dirty="0" smtClean="0"/>
              <a:t>    FT,</a:t>
            </a:r>
          </a:p>
          <a:p>
            <a:r>
              <a:rPr lang="pt-BR" dirty="0" smtClean="0"/>
              <a:t>    FD,</a:t>
            </a:r>
          </a:p>
          <a:p>
            <a:r>
              <a:rPr lang="pt-BR" dirty="0" smtClean="0"/>
              <a:t>    FF,</a:t>
            </a:r>
          </a:p>
          <a:p>
            <a:r>
              <a:rPr lang="pt-BR" dirty="0" smtClean="0"/>
              <a:t>    G,</a:t>
            </a:r>
          </a:p>
          <a:p>
            <a:r>
              <a:rPr lang="pt-BR" dirty="0" smtClean="0"/>
              <a:t>    I,</a:t>
            </a:r>
          </a:p>
          <a:p>
            <a:r>
              <a:rPr lang="pt-BR" dirty="0" smtClean="0"/>
              <a:t>    PP,</a:t>
            </a:r>
          </a:p>
          <a:p>
            <a:r>
              <a:rPr lang="pt-BR" dirty="0" smtClean="0"/>
              <a:t>    RB,</a:t>
            </a:r>
          </a:p>
          <a:p>
            <a:r>
              <a:rPr lang="pt-BR" dirty="0" smtClean="0"/>
              <a:t>    FC,</a:t>
            </a:r>
          </a:p>
          <a:p>
            <a:r>
              <a:rPr lang="pt-BR" dirty="0" smtClean="0"/>
              <a:t>    GC,</a:t>
            </a:r>
          </a:p>
          <a:p>
            <a:r>
              <a:rPr lang="pt-BR" dirty="0" smtClean="0"/>
              <a:t>    CA,</a:t>
            </a:r>
          </a:p>
          <a:p>
            <a:r>
              <a:rPr lang="pt-BR" dirty="0" smtClean="0"/>
              <a:t>    CV,</a:t>
            </a:r>
          </a:p>
          <a:p>
            <a:r>
              <a:rPr lang="pt-BR" dirty="0" smtClean="0"/>
              <a:t>    SG,</a:t>
            </a:r>
          </a:p>
          <a:p>
            <a:r>
              <a:rPr lang="pt-BR" dirty="0" smtClean="0"/>
              <a:t>    DD,</a:t>
            </a:r>
          </a:p>
          <a:p>
            <a:r>
              <a:rPr lang="pt-BR" dirty="0" smtClean="0"/>
              <a:t>    DP,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apelido_atleta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nome_clube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mando_consolidado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placar_gols_deles</a:t>
            </a:r>
            <a:endParaRPr lang="pt-BR" dirty="0" smtClean="0"/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inner_join</a:t>
            </a:r>
            <a:r>
              <a:rPr lang="pt-BR" dirty="0" smtClean="0"/>
              <a:t>(</a:t>
            </a:r>
            <a:r>
              <a:rPr lang="pt-BR" dirty="0" err="1" smtClean="0"/>
              <a:t>posicoes</a:t>
            </a:r>
            <a:r>
              <a:rPr lang="pt-BR" dirty="0" smtClean="0"/>
              <a:t>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posicao_id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posicoes</a:t>
            </a:r>
            <a:r>
              <a:rPr lang="pt-BR" dirty="0" smtClean="0"/>
              <a:t>"  )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nome_posicao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abreviacao</a:t>
            </a:r>
            <a:r>
              <a:rPr lang="pt-BR" dirty="0" smtClean="0"/>
              <a:t>) 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pontos_jogo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placar_meus_gols</a:t>
            </a:r>
            <a:r>
              <a:rPr lang="pt-BR" dirty="0" smtClean="0"/>
              <a:t> &gt; </a:t>
            </a:r>
            <a:r>
              <a:rPr lang="pt-BR" dirty="0" err="1" smtClean="0"/>
              <a:t>placar_gols_deles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3,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==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 1,</a:t>
            </a:r>
          </a:p>
          <a:p>
            <a:r>
              <a:rPr lang="pt-BR" dirty="0" smtClean="0"/>
              <a:t>                                 0</a:t>
            </a:r>
          </a:p>
          <a:p>
            <a:r>
              <a:rPr lang="pt-BR" dirty="0" smtClean="0"/>
              <a:t>   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(mando = </a:t>
            </a:r>
            <a:r>
              <a:rPr lang="pt-BR" dirty="0" err="1" smtClean="0"/>
              <a:t>mando_consolidado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identity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summary</a:t>
            </a:r>
            <a:r>
              <a:rPr lang="pt-BR" dirty="0" smtClean="0"/>
              <a:t>(</a:t>
            </a:r>
            <a:r>
              <a:rPr lang="pt-BR" dirty="0" err="1" smtClean="0"/>
              <a:t>scouts_completo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925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anos &lt;- c(2014:2017)</a:t>
            </a:r>
          </a:p>
          <a:p>
            <a:endParaRPr lang="pt-BR" dirty="0" smtClean="0"/>
          </a:p>
          <a:p>
            <a:r>
              <a:rPr lang="pt-BR" dirty="0" err="1" smtClean="0"/>
              <a:t>arquivos_scout</a:t>
            </a:r>
            <a:r>
              <a:rPr lang="pt-BR" dirty="0" smtClean="0"/>
              <a:t> &lt;- paste("C:\\Temp\\cartolafc\\",anos,"_scouts.csv",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arquivos_atletas</a:t>
            </a:r>
            <a:r>
              <a:rPr lang="pt-BR" dirty="0" smtClean="0"/>
              <a:t> &lt;- paste("C:\\Temp\\cartolafc\\",anos,"_atletas.csv",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arquivos_partidas</a:t>
            </a:r>
            <a:r>
              <a:rPr lang="pt-BR" dirty="0" smtClean="0"/>
              <a:t> &lt;- paste("C:\\Temp\\cartolafc\\",anos,"_partidas.csv",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arquivos_clubes</a:t>
            </a:r>
            <a:r>
              <a:rPr lang="pt-BR" dirty="0" smtClean="0"/>
              <a:t> &lt;- paste("C:\\Temp\\cartolafc\\",anos,"_clubes.csv",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endParaRPr lang="pt-BR" dirty="0" smtClean="0"/>
          </a:p>
          <a:p>
            <a:r>
              <a:rPr lang="pt-BR" dirty="0" err="1" smtClean="0"/>
              <a:t>pontuacao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("C:\\Temp\\cartolafc\\pontuacao.csv")</a:t>
            </a:r>
          </a:p>
          <a:p>
            <a:r>
              <a:rPr lang="pt-BR" dirty="0" err="1" smtClean="0"/>
              <a:t>posicoes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("C:\\Temp\\cartolafc\\posicoes.csv")</a:t>
            </a:r>
          </a:p>
          <a:p>
            <a:r>
              <a:rPr lang="pt-BR" dirty="0" smtClean="0"/>
              <a:t>status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("C:\\Temp\\cartolafc\\status.csv")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atletas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clubes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partidas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for (i in </a:t>
            </a:r>
            <a:r>
              <a:rPr lang="pt-BR" dirty="0" err="1" smtClean="0"/>
              <a:t>seq_along</a:t>
            </a:r>
            <a:r>
              <a:rPr lang="pt-BR" dirty="0" smtClean="0"/>
              <a:t>(anos))</a:t>
            </a:r>
          </a:p>
          <a:p>
            <a:r>
              <a:rPr lang="pt-BR" dirty="0" smtClean="0"/>
              <a:t>{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print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 %&gt;%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try</a:t>
            </a:r>
            <a:r>
              <a:rPr lang="pt-BR" dirty="0" smtClean="0"/>
              <a:t>(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arquivos_atletas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arquivos_clubes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arquivos_partidas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</a:t>
            </a:r>
            <a:r>
              <a:rPr lang="pt-BR" dirty="0" err="1" smtClean="0"/>
              <a:t>scout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atletas &lt;- atletas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(atleta)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partidas &lt;- partidas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(partida)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clubes &lt;- clubes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(clube)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}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case_when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participou == "1"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"0"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participou == "</a:t>
            </a:r>
            <a:r>
              <a:rPr lang="pt-BR" dirty="0" err="1" smtClean="0"/>
              <a:t>True</a:t>
            </a:r>
            <a:r>
              <a:rPr lang="pt-BR" dirty="0" smtClean="0"/>
              <a:t>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"False"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TRUE ~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pontos_num</a:t>
            </a:r>
            <a:r>
              <a:rPr lang="pt-BR" dirty="0" smtClean="0"/>
              <a:t> == 0)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rodada_id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r>
              <a:rPr lang="pt-BR" dirty="0" smtClean="0"/>
              <a:t>atletas &lt;- atletas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atleta_id</a:t>
            </a:r>
            <a:r>
              <a:rPr lang="pt-BR" dirty="0" smtClean="0"/>
              <a:t>, id)) 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 ( -</a:t>
            </a:r>
            <a:r>
              <a:rPr lang="pt-BR" dirty="0" err="1" smtClean="0"/>
              <a:t>atleta_id</a:t>
            </a:r>
            <a:r>
              <a:rPr lang="pt-BR" dirty="0" smtClean="0"/>
              <a:t>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group_by</a:t>
            </a:r>
            <a:r>
              <a:rPr lang="pt-BR" dirty="0" smtClean="0"/>
              <a:t>(id, ano)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summarise</a:t>
            </a:r>
            <a:r>
              <a:rPr lang="pt-BR" dirty="0" smtClean="0"/>
              <a:t>(apelido = </a:t>
            </a:r>
            <a:r>
              <a:rPr lang="pt-BR" dirty="0" err="1" smtClean="0"/>
              <a:t>max</a:t>
            </a:r>
            <a:r>
              <a:rPr lang="pt-BR" dirty="0" smtClean="0"/>
              <a:t>(apelido), </a:t>
            </a:r>
            <a:r>
              <a:rPr lang="pt-BR" dirty="0" err="1" smtClean="0"/>
              <a:t>clube_id</a:t>
            </a:r>
            <a:r>
              <a:rPr lang="pt-BR" dirty="0" smtClean="0"/>
              <a:t> = min(</a:t>
            </a:r>
            <a:r>
              <a:rPr lang="pt-BR" dirty="0" err="1" smtClean="0"/>
              <a:t>clube_id</a:t>
            </a:r>
            <a:r>
              <a:rPr lang="pt-BR" dirty="0" smtClean="0"/>
              <a:t>), </a:t>
            </a:r>
            <a:r>
              <a:rPr lang="pt-BR" dirty="0" err="1" smtClean="0"/>
              <a:t>posicao_id</a:t>
            </a:r>
            <a:r>
              <a:rPr lang="pt-BR" dirty="0" smtClean="0"/>
              <a:t> = min(</a:t>
            </a:r>
            <a:r>
              <a:rPr lang="pt-BR" dirty="0" err="1" smtClean="0"/>
              <a:t>posicao_id</a:t>
            </a:r>
            <a:r>
              <a:rPr lang="pt-BR" dirty="0" smtClean="0"/>
              <a:t>)) </a:t>
            </a:r>
          </a:p>
          <a:p>
            <a:r>
              <a:rPr lang="pt-BR" dirty="0" smtClean="0"/>
              <a:t>  </a:t>
            </a:r>
          </a:p>
          <a:p>
            <a:endParaRPr lang="pt-BR" dirty="0" smtClean="0"/>
          </a:p>
          <a:p>
            <a:r>
              <a:rPr lang="pt-BR" dirty="0" smtClean="0"/>
              <a:t>partidas &lt;- partidas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rodada_partidas</a:t>
            </a:r>
            <a:r>
              <a:rPr lang="pt-BR" dirty="0" smtClean="0"/>
              <a:t> = rodada)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as.integer</a:t>
            </a:r>
            <a:r>
              <a:rPr lang="pt-BR" dirty="0" smtClean="0"/>
              <a:t>(-2), </a:t>
            </a:r>
            <a:r>
              <a:rPr lang="pt-BR" dirty="0" err="1" smtClean="0"/>
              <a:t>as.integer</a:t>
            </a:r>
            <a:r>
              <a:rPr lang="pt-BR" dirty="0" smtClean="0"/>
              <a:t>(id)   ) 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scouts_completo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(atletas,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atleta_id</a:t>
            </a:r>
            <a:r>
              <a:rPr lang="pt-BR" dirty="0" smtClean="0"/>
              <a:t>" = "</a:t>
            </a:r>
            <a:r>
              <a:rPr lang="pt-BR" dirty="0" err="1" smtClean="0"/>
              <a:t>id","ano</a:t>
            </a:r>
            <a:r>
              <a:rPr lang="pt-BR" dirty="0" smtClean="0"/>
              <a:t>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c("",".atletas"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apelido_atleta</a:t>
            </a:r>
            <a:r>
              <a:rPr lang="pt-BR" dirty="0" smtClean="0"/>
              <a:t> = apelido)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(clubes,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clube_id</a:t>
            </a:r>
            <a:r>
              <a:rPr lang="pt-BR" dirty="0" smtClean="0"/>
              <a:t>" = "id", "ano"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c("",".clubes"  )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nome_clube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clube_casa_id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partidas_casa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partida_casa_id</a:t>
            </a:r>
            <a:r>
              <a:rPr lang="pt-BR" dirty="0" smtClean="0"/>
              <a:t> = id, </a:t>
            </a:r>
            <a:r>
              <a:rPr lang="pt-BR" dirty="0" err="1" smtClean="0"/>
              <a:t>placar_casa_mandante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placar_casa_visitante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(casa = !is.na(</a:t>
            </a:r>
            <a:r>
              <a:rPr lang="pt-BR" dirty="0" err="1" smtClean="0"/>
              <a:t>partida_casa_id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clube_visitante_id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partidas_fora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partida_visitante_id</a:t>
            </a:r>
            <a:r>
              <a:rPr lang="pt-BR" dirty="0" smtClean="0"/>
              <a:t> = id, </a:t>
            </a:r>
            <a:r>
              <a:rPr lang="pt-BR" dirty="0" err="1" smtClean="0"/>
              <a:t>placar_fora_mandante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placar_fora_visitante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(visitante = !is.na(</a:t>
            </a:r>
            <a:r>
              <a:rPr lang="pt-BR" dirty="0" err="1" smtClean="0"/>
              <a:t>partida_visitante_id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casa_ou_visitante</a:t>
            </a:r>
            <a:r>
              <a:rPr lang="pt-BR" dirty="0" smtClean="0"/>
              <a:t> = casa | visitante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partida_id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is.na(</a:t>
            </a:r>
            <a:r>
              <a:rPr lang="pt-BR" dirty="0" err="1" smtClean="0"/>
              <a:t>partida_id</a:t>
            </a:r>
            <a:r>
              <a:rPr lang="pt-BR" dirty="0" smtClean="0"/>
              <a:t>), </a:t>
            </a:r>
            <a:r>
              <a:rPr lang="pt-BR" dirty="0" err="1" smtClean="0"/>
              <a:t>as.integer</a:t>
            </a:r>
            <a:r>
              <a:rPr lang="pt-BR" dirty="0" smtClean="0"/>
              <a:t>(-1), 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partida_id</a:t>
            </a:r>
            <a:r>
              <a:rPr lang="pt-BR" dirty="0" smtClean="0"/>
              <a:t> )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partida_id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partidas_por_id</a:t>
            </a:r>
            <a:r>
              <a:rPr lang="pt-BR" dirty="0" smtClean="0"/>
              <a:t>"  )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mando_consolidado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</a:p>
          <a:p>
            <a:r>
              <a:rPr lang="pt-BR" dirty="0" smtClean="0"/>
              <a:t>                                  is.na(mando) ,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  </a:t>
            </a:r>
          </a:p>
          <a:p>
            <a:r>
              <a:rPr lang="pt-BR" dirty="0" smtClean="0"/>
              <a:t>                                      casa,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(1),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                visitante,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(NA)</a:t>
            </a:r>
          </a:p>
          <a:p>
            <a:r>
              <a:rPr lang="pt-BR" dirty="0" smtClean="0"/>
              <a:t>                                      )          </a:t>
            </a:r>
          </a:p>
          <a:p>
            <a:r>
              <a:rPr lang="pt-BR" dirty="0" smtClean="0"/>
              <a:t>                                      </a:t>
            </a:r>
          </a:p>
          <a:p>
            <a:r>
              <a:rPr lang="pt-BR" dirty="0" smtClean="0"/>
              <a:t>                                    )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,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(mando)</a:t>
            </a:r>
          </a:p>
          <a:p>
            <a:r>
              <a:rPr lang="pt-BR" dirty="0" smtClean="0"/>
              <a:t>                                ) </a:t>
            </a:r>
          </a:p>
          <a:p>
            <a:r>
              <a:rPr lang="pt-BR" dirty="0" smtClean="0"/>
              <a:t>        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mando_consolidado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placar_meus_gols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 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placar_meus_gols</a:t>
            </a:r>
            <a:r>
              <a:rPr lang="pt-BR" dirty="0" smtClean="0"/>
              <a:t>))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posicao_id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(is.na(</a:t>
            </a:r>
            <a:r>
              <a:rPr lang="pt-BR" dirty="0" err="1" smtClean="0"/>
              <a:t>posicao_id</a:t>
            </a:r>
            <a:r>
              <a:rPr lang="pt-BR" dirty="0" smtClean="0"/>
              <a:t>), </a:t>
            </a:r>
            <a:r>
              <a:rPr lang="pt-BR" dirty="0" err="1" smtClean="0"/>
              <a:t>posicao_id.atletas</a:t>
            </a:r>
            <a:r>
              <a:rPr lang="pt-BR" dirty="0" smtClean="0"/>
              <a:t>, </a:t>
            </a:r>
            <a:r>
              <a:rPr lang="pt-BR" dirty="0" err="1" smtClean="0"/>
              <a:t>posicao_id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#</a:t>
            </a:r>
            <a:r>
              <a:rPr lang="pt-BR" dirty="0" err="1" smtClean="0"/>
              <a:t>select</a:t>
            </a:r>
            <a:r>
              <a:rPr lang="pt-BR" dirty="0" smtClean="0"/>
              <a:t>(-</a:t>
            </a:r>
            <a:r>
              <a:rPr lang="pt-BR" dirty="0" err="1" smtClean="0"/>
              <a:t>posicao_id.atletas</a:t>
            </a:r>
            <a:r>
              <a:rPr lang="pt-BR" dirty="0" smtClean="0"/>
              <a:t>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ano,</a:t>
            </a:r>
          </a:p>
          <a:p>
            <a:r>
              <a:rPr lang="pt-BR" dirty="0" smtClean="0"/>
              <a:t>    rodada, </a:t>
            </a:r>
          </a:p>
          <a:p>
            <a:r>
              <a:rPr lang="pt-BR" dirty="0" smtClean="0"/>
              <a:t>    participou,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posicao_id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pontos_num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preco_num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substituido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tempo_jogado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nota, </a:t>
            </a:r>
          </a:p>
          <a:p>
            <a:r>
              <a:rPr lang="pt-BR" dirty="0" smtClean="0"/>
              <a:t>    FS,</a:t>
            </a:r>
          </a:p>
          <a:p>
            <a:r>
              <a:rPr lang="pt-BR" dirty="0" smtClean="0"/>
              <a:t>    PE,</a:t>
            </a:r>
          </a:p>
          <a:p>
            <a:r>
              <a:rPr lang="pt-BR" dirty="0" smtClean="0"/>
              <a:t>    A,</a:t>
            </a:r>
          </a:p>
          <a:p>
            <a:r>
              <a:rPr lang="pt-BR" dirty="0" smtClean="0"/>
              <a:t>    FT,</a:t>
            </a:r>
          </a:p>
          <a:p>
            <a:r>
              <a:rPr lang="pt-BR" dirty="0" smtClean="0"/>
              <a:t>    FD,</a:t>
            </a:r>
          </a:p>
          <a:p>
            <a:r>
              <a:rPr lang="pt-BR" dirty="0" smtClean="0"/>
              <a:t>    FF,</a:t>
            </a:r>
          </a:p>
          <a:p>
            <a:r>
              <a:rPr lang="pt-BR" dirty="0" smtClean="0"/>
              <a:t>    G,</a:t>
            </a:r>
          </a:p>
          <a:p>
            <a:r>
              <a:rPr lang="pt-BR" dirty="0" smtClean="0"/>
              <a:t>    I,</a:t>
            </a:r>
          </a:p>
          <a:p>
            <a:r>
              <a:rPr lang="pt-BR" dirty="0" smtClean="0"/>
              <a:t>    PP,</a:t>
            </a:r>
          </a:p>
          <a:p>
            <a:r>
              <a:rPr lang="pt-BR" dirty="0" smtClean="0"/>
              <a:t>    RB,</a:t>
            </a:r>
          </a:p>
          <a:p>
            <a:r>
              <a:rPr lang="pt-BR" dirty="0" smtClean="0"/>
              <a:t>    FC,</a:t>
            </a:r>
          </a:p>
          <a:p>
            <a:r>
              <a:rPr lang="pt-BR" dirty="0" smtClean="0"/>
              <a:t>    GC,</a:t>
            </a:r>
          </a:p>
          <a:p>
            <a:r>
              <a:rPr lang="pt-BR" dirty="0" smtClean="0"/>
              <a:t>    CA,</a:t>
            </a:r>
          </a:p>
          <a:p>
            <a:r>
              <a:rPr lang="pt-BR" dirty="0" smtClean="0"/>
              <a:t>    CV,</a:t>
            </a:r>
          </a:p>
          <a:p>
            <a:r>
              <a:rPr lang="pt-BR" dirty="0" smtClean="0"/>
              <a:t>    SG,</a:t>
            </a:r>
          </a:p>
          <a:p>
            <a:r>
              <a:rPr lang="pt-BR" dirty="0" smtClean="0"/>
              <a:t>    DD,</a:t>
            </a:r>
          </a:p>
          <a:p>
            <a:r>
              <a:rPr lang="pt-BR" dirty="0" smtClean="0"/>
              <a:t>    DP,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apelido_atleta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nome_clube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mando_consolidado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placar_gols_deles</a:t>
            </a:r>
            <a:endParaRPr lang="pt-BR" dirty="0" smtClean="0"/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inner_join</a:t>
            </a:r>
            <a:r>
              <a:rPr lang="pt-BR" dirty="0" smtClean="0"/>
              <a:t>(</a:t>
            </a:r>
            <a:r>
              <a:rPr lang="pt-BR" dirty="0" err="1" smtClean="0"/>
              <a:t>posicoes</a:t>
            </a:r>
            <a:r>
              <a:rPr lang="pt-BR" dirty="0" smtClean="0"/>
              <a:t>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posicao_id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posicoes</a:t>
            </a:r>
            <a:r>
              <a:rPr lang="pt-BR" dirty="0" smtClean="0"/>
              <a:t>"  )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nome_posicao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abreviacao</a:t>
            </a:r>
            <a:r>
              <a:rPr lang="pt-BR" dirty="0" smtClean="0"/>
              <a:t>) 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pontos_jogo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placar_meus_gols</a:t>
            </a:r>
            <a:r>
              <a:rPr lang="pt-BR" dirty="0" smtClean="0"/>
              <a:t> &gt; </a:t>
            </a:r>
            <a:r>
              <a:rPr lang="pt-BR" dirty="0" err="1" smtClean="0"/>
              <a:t>placar_gols_deles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3,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==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 1,</a:t>
            </a:r>
          </a:p>
          <a:p>
            <a:r>
              <a:rPr lang="pt-BR" dirty="0" smtClean="0"/>
              <a:t>                                 0</a:t>
            </a:r>
          </a:p>
          <a:p>
            <a:r>
              <a:rPr lang="pt-BR" dirty="0" smtClean="0"/>
              <a:t>   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(mando = </a:t>
            </a:r>
            <a:r>
              <a:rPr lang="pt-BR" dirty="0" err="1" smtClean="0"/>
              <a:t>mando_consolidado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identity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summary</a:t>
            </a:r>
            <a:r>
              <a:rPr lang="pt-BR" dirty="0" smtClean="0"/>
              <a:t>(</a:t>
            </a:r>
            <a:r>
              <a:rPr lang="pt-BR" dirty="0" err="1" smtClean="0"/>
              <a:t>scouts_completo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681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05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394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800" dirty="0" err="1" smtClean="0"/>
              <a:t>modelo_linear</a:t>
            </a:r>
            <a:r>
              <a:rPr lang="pt-BR" sz="800" dirty="0" smtClean="0"/>
              <a:t> &lt;- </a:t>
            </a:r>
            <a:r>
              <a:rPr lang="pt-BR" sz="800" dirty="0" err="1" smtClean="0"/>
              <a:t>lm</a:t>
            </a:r>
            <a:r>
              <a:rPr lang="pt-BR" sz="800" dirty="0" smtClean="0"/>
              <a:t>( </a:t>
            </a:r>
          </a:p>
          <a:p>
            <a:r>
              <a:rPr lang="pt-BR" sz="800" dirty="0" smtClean="0"/>
              <a:t>  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pontos_jogo</a:t>
            </a:r>
            <a:r>
              <a:rPr lang="pt-BR" sz="800" dirty="0" smtClean="0"/>
              <a:t> </a:t>
            </a:r>
          </a:p>
          <a:p>
            <a:r>
              <a:rPr lang="pt-BR" sz="800" dirty="0" smtClean="0"/>
              <a:t>  </a:t>
            </a:r>
          </a:p>
          <a:p>
            <a:r>
              <a:rPr lang="pt-BR" sz="800" dirty="0" smtClean="0"/>
              <a:t>  ~</a:t>
            </a:r>
          </a:p>
          <a:p>
            <a:r>
              <a:rPr lang="pt-BR" sz="800" dirty="0" smtClean="0"/>
              <a:t>    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Roubada_de_bola</a:t>
            </a:r>
            <a:r>
              <a:rPr lang="pt-BR" sz="800" dirty="0" smtClean="0"/>
              <a:t>  + 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Falta_cometida</a:t>
            </a:r>
            <a:r>
              <a:rPr lang="pt-BR" sz="800" dirty="0" smtClean="0"/>
              <a:t>    +    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Gol_contra</a:t>
            </a:r>
            <a:r>
              <a:rPr lang="pt-BR" sz="800" dirty="0" smtClean="0"/>
              <a:t>          +  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Cartao_amarelo</a:t>
            </a:r>
            <a:r>
              <a:rPr lang="pt-BR" sz="800" dirty="0" smtClean="0"/>
              <a:t>     +   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Cartao_vermelho</a:t>
            </a:r>
            <a:r>
              <a:rPr lang="pt-BR" sz="800" dirty="0" smtClean="0"/>
              <a:t>     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Jogo_sem_sofrer_gol</a:t>
            </a:r>
            <a:r>
              <a:rPr lang="pt-BR" sz="800" dirty="0" smtClean="0"/>
              <a:t>  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Defesa_dificil</a:t>
            </a:r>
            <a:r>
              <a:rPr lang="pt-BR" sz="800" dirty="0" smtClean="0"/>
              <a:t>       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Defesa_de_penalti</a:t>
            </a:r>
            <a:r>
              <a:rPr lang="pt-BR" sz="800" dirty="0" smtClean="0"/>
              <a:t>    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Falta_sofrida</a:t>
            </a:r>
            <a:r>
              <a:rPr lang="pt-BR" sz="800" dirty="0" smtClean="0"/>
              <a:t>       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Passe_errado</a:t>
            </a:r>
            <a:r>
              <a:rPr lang="pt-BR" sz="800" dirty="0" smtClean="0"/>
              <a:t>         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Assistencia</a:t>
            </a:r>
            <a:r>
              <a:rPr lang="pt-BR" sz="800" dirty="0" smtClean="0"/>
              <a:t>          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Finalizacao_na_trave</a:t>
            </a:r>
            <a:r>
              <a:rPr lang="pt-BR" sz="800" dirty="0" smtClean="0"/>
              <a:t> 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Finalizacao_defendida</a:t>
            </a:r>
            <a:r>
              <a:rPr lang="pt-BR" sz="800" dirty="0" smtClean="0"/>
              <a:t>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Finalizacao_para_fora</a:t>
            </a:r>
            <a:r>
              <a:rPr lang="pt-BR" sz="800" dirty="0" smtClean="0"/>
              <a:t> +</a:t>
            </a:r>
          </a:p>
          <a:p>
            <a:r>
              <a:rPr lang="pt-BR" sz="800" dirty="0" smtClean="0"/>
              <a:t>  Gol                   +</a:t>
            </a:r>
          </a:p>
          <a:p>
            <a:r>
              <a:rPr lang="pt-BR" sz="800" dirty="0" smtClean="0"/>
              <a:t>  Impedimento           +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Penalti_perdido</a:t>
            </a:r>
            <a:r>
              <a:rPr lang="pt-BR" sz="800" dirty="0" smtClean="0"/>
              <a:t>      +</a:t>
            </a:r>
          </a:p>
          <a:p>
            <a:r>
              <a:rPr lang="pt-BR" sz="800" dirty="0" smtClean="0"/>
              <a:t>  mando</a:t>
            </a:r>
          </a:p>
          <a:p>
            <a:r>
              <a:rPr lang="pt-BR" sz="800" dirty="0" smtClean="0"/>
              <a:t>  ,</a:t>
            </a:r>
          </a:p>
          <a:p>
            <a:r>
              <a:rPr lang="pt-BR" sz="800" dirty="0" smtClean="0"/>
              <a:t>  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scouts_completo_nomes</a:t>
            </a:r>
            <a:endParaRPr lang="pt-BR" sz="800" dirty="0" smtClean="0"/>
          </a:p>
          <a:p>
            <a:endParaRPr lang="pt-BR" sz="800" dirty="0" smtClean="0"/>
          </a:p>
          <a:p>
            <a:r>
              <a:rPr lang="pt-BR" sz="800" dirty="0" smtClean="0"/>
              <a:t>  )</a:t>
            </a:r>
          </a:p>
          <a:p>
            <a:endParaRPr lang="pt-BR" sz="800" dirty="0" smtClean="0"/>
          </a:p>
          <a:p>
            <a:endParaRPr lang="pt-BR" sz="800" dirty="0" smtClean="0"/>
          </a:p>
          <a:p>
            <a:r>
              <a:rPr lang="pt-BR" sz="800" dirty="0" err="1" smtClean="0"/>
              <a:t>variaveis</a:t>
            </a:r>
            <a:r>
              <a:rPr lang="pt-BR" sz="800" dirty="0" smtClean="0"/>
              <a:t> &lt;- 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tibble</a:t>
            </a:r>
            <a:r>
              <a:rPr lang="pt-BR" sz="800" dirty="0" smtClean="0"/>
              <a:t>(</a:t>
            </a:r>
          </a:p>
          <a:p>
            <a:r>
              <a:rPr lang="pt-BR" sz="800" dirty="0" smtClean="0"/>
              <a:t>    </a:t>
            </a:r>
          </a:p>
          <a:p>
            <a:r>
              <a:rPr lang="pt-BR" sz="800" dirty="0" smtClean="0"/>
              <a:t>    nomes = </a:t>
            </a:r>
          </a:p>
          <a:p>
            <a:r>
              <a:rPr lang="pt-BR" sz="800" dirty="0" smtClean="0"/>
              <a:t>      c(</a:t>
            </a:r>
          </a:p>
          <a:p>
            <a:r>
              <a:rPr lang="pt-BR" sz="800" dirty="0" smtClean="0"/>
              <a:t>        "Intercepto",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Roubada_de_bola</a:t>
            </a:r>
            <a:r>
              <a:rPr lang="pt-BR" sz="800" dirty="0" smtClean="0"/>
              <a:t>"   ,    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Falta_cometida</a:t>
            </a:r>
            <a:r>
              <a:rPr lang="pt-BR" sz="800" dirty="0" smtClean="0"/>
              <a:t>"    ,   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Gol_contra</a:t>
            </a:r>
            <a:r>
              <a:rPr lang="pt-BR" sz="800" dirty="0" smtClean="0"/>
              <a:t>"          ,  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Cartao_amarelo</a:t>
            </a:r>
            <a:r>
              <a:rPr lang="pt-BR" sz="800" dirty="0" smtClean="0"/>
              <a:t>"       , 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Cartao_vermelho</a:t>
            </a:r>
            <a:r>
              <a:rPr lang="pt-BR" sz="800" dirty="0" smtClean="0"/>
              <a:t>"     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Jogo_sem_sofrer_gol</a:t>
            </a:r>
            <a:r>
              <a:rPr lang="pt-BR" sz="800" dirty="0" smtClean="0"/>
              <a:t>"  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Defesa_dificil</a:t>
            </a:r>
            <a:r>
              <a:rPr lang="pt-BR" sz="800" dirty="0" smtClean="0"/>
              <a:t>"       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Defesa_de_penalti</a:t>
            </a:r>
            <a:r>
              <a:rPr lang="pt-BR" sz="800" dirty="0" smtClean="0"/>
              <a:t>"    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Falta_sofrida</a:t>
            </a:r>
            <a:r>
              <a:rPr lang="pt-BR" sz="800" dirty="0" smtClean="0"/>
              <a:t>"       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Passe_errado</a:t>
            </a:r>
            <a:r>
              <a:rPr lang="pt-BR" sz="800" dirty="0" smtClean="0"/>
              <a:t>"         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Assistencia</a:t>
            </a:r>
            <a:r>
              <a:rPr lang="pt-BR" sz="800" dirty="0" smtClean="0"/>
              <a:t>"          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Finalizacao_na_trave</a:t>
            </a:r>
            <a:r>
              <a:rPr lang="pt-BR" sz="800" dirty="0" smtClean="0"/>
              <a:t>" 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Finalizacao_defendida</a:t>
            </a:r>
            <a:r>
              <a:rPr lang="pt-BR" sz="800" dirty="0" smtClean="0"/>
              <a:t>"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Finalizacao_para_fora</a:t>
            </a:r>
            <a:r>
              <a:rPr lang="pt-BR" sz="800" dirty="0" smtClean="0"/>
              <a:t>",</a:t>
            </a:r>
          </a:p>
          <a:p>
            <a:r>
              <a:rPr lang="pt-BR" sz="800" dirty="0" smtClean="0"/>
              <a:t>        "Gol"                   ,</a:t>
            </a:r>
          </a:p>
          <a:p>
            <a:r>
              <a:rPr lang="pt-BR" sz="800" dirty="0" smtClean="0"/>
              <a:t>        "Impedimento"           ,</a:t>
            </a:r>
          </a:p>
          <a:p>
            <a:r>
              <a:rPr lang="pt-BR" sz="800" dirty="0" smtClean="0"/>
              <a:t>        "</a:t>
            </a:r>
            <a:r>
              <a:rPr lang="pt-BR" sz="800" dirty="0" err="1" smtClean="0"/>
              <a:t>Penalti_perdido</a:t>
            </a:r>
            <a:r>
              <a:rPr lang="pt-BR" sz="800" dirty="0" smtClean="0"/>
              <a:t>"   ,   </a:t>
            </a:r>
          </a:p>
          <a:p>
            <a:r>
              <a:rPr lang="pt-BR" sz="800" dirty="0" smtClean="0"/>
              <a:t>        "Mando"</a:t>
            </a:r>
          </a:p>
          <a:p>
            <a:endParaRPr lang="pt-BR" sz="800" dirty="0" smtClean="0"/>
          </a:p>
          <a:p>
            <a:r>
              <a:rPr lang="pt-BR" sz="800" dirty="0" smtClean="0"/>
              <a:t>     ) </a:t>
            </a:r>
          </a:p>
          <a:p>
            <a:r>
              <a:rPr lang="pt-BR" sz="800" dirty="0" smtClean="0"/>
              <a:t>    </a:t>
            </a:r>
          </a:p>
          <a:p>
            <a:r>
              <a:rPr lang="pt-BR" sz="800" dirty="0" smtClean="0"/>
              <a:t>    </a:t>
            </a:r>
          </a:p>
          <a:p>
            <a:r>
              <a:rPr lang="pt-BR" sz="800" dirty="0" smtClean="0"/>
              <a:t>  )</a:t>
            </a:r>
          </a:p>
          <a:p>
            <a:endParaRPr lang="pt-BR" sz="800" dirty="0" smtClean="0"/>
          </a:p>
          <a:p>
            <a:r>
              <a:rPr lang="pt-BR" sz="800" dirty="0" smtClean="0"/>
              <a:t>coeficientes &lt;- </a:t>
            </a:r>
            <a:r>
              <a:rPr lang="pt-BR" sz="800" dirty="0" err="1" smtClean="0"/>
              <a:t>tibble</a:t>
            </a:r>
            <a:r>
              <a:rPr lang="pt-BR" sz="800" dirty="0" smtClean="0"/>
              <a:t>( </a:t>
            </a:r>
            <a:r>
              <a:rPr lang="pt-BR" sz="800" dirty="0" err="1" smtClean="0"/>
              <a:t>coef_regressao</a:t>
            </a:r>
            <a:r>
              <a:rPr lang="pt-BR" sz="800" dirty="0" smtClean="0"/>
              <a:t> = </a:t>
            </a:r>
            <a:r>
              <a:rPr lang="pt-BR" sz="800" dirty="0" err="1" smtClean="0"/>
              <a:t>modelo_linear$coefficients</a:t>
            </a:r>
            <a:r>
              <a:rPr lang="pt-BR" sz="800" dirty="0" smtClean="0"/>
              <a:t>)</a:t>
            </a:r>
          </a:p>
          <a:p>
            <a:endParaRPr lang="pt-BR" sz="800" dirty="0" smtClean="0"/>
          </a:p>
          <a:p>
            <a:endParaRPr lang="pt-BR" sz="800" dirty="0" smtClean="0"/>
          </a:p>
          <a:p>
            <a:r>
              <a:rPr lang="pt-BR" sz="800" dirty="0" err="1" smtClean="0"/>
              <a:t>coeficientes_nomeados</a:t>
            </a:r>
            <a:r>
              <a:rPr lang="pt-BR" sz="800" dirty="0" smtClean="0"/>
              <a:t> &lt;- </a:t>
            </a:r>
            <a:r>
              <a:rPr lang="pt-BR" sz="800" dirty="0" err="1" smtClean="0"/>
              <a:t>bind_cols</a:t>
            </a:r>
            <a:r>
              <a:rPr lang="pt-BR" sz="800" dirty="0" smtClean="0"/>
              <a:t>(</a:t>
            </a:r>
            <a:r>
              <a:rPr lang="pt-BR" sz="800" dirty="0" err="1" smtClean="0"/>
              <a:t>variaveis</a:t>
            </a:r>
            <a:r>
              <a:rPr lang="pt-BR" sz="800" dirty="0" smtClean="0"/>
              <a:t>, coeficientes)</a:t>
            </a:r>
          </a:p>
          <a:p>
            <a:endParaRPr lang="pt-BR" sz="800" dirty="0" smtClean="0"/>
          </a:p>
          <a:p>
            <a:r>
              <a:rPr lang="pt-BR" sz="800" dirty="0" err="1" smtClean="0"/>
              <a:t>comparacao_coeficientes</a:t>
            </a:r>
            <a:r>
              <a:rPr lang="pt-BR" sz="800" dirty="0" smtClean="0"/>
              <a:t> &lt;- </a:t>
            </a:r>
            <a:r>
              <a:rPr lang="pt-BR" sz="800" dirty="0" err="1" smtClean="0"/>
              <a:t>inner_join</a:t>
            </a:r>
            <a:r>
              <a:rPr lang="pt-BR" sz="800" dirty="0" smtClean="0"/>
              <a:t>(</a:t>
            </a:r>
            <a:r>
              <a:rPr lang="pt-BR" sz="800" dirty="0" err="1" smtClean="0"/>
              <a:t>coeficientes_nomeados</a:t>
            </a:r>
            <a:r>
              <a:rPr lang="pt-BR" sz="800" dirty="0" smtClean="0"/>
              <a:t>, </a:t>
            </a:r>
            <a:r>
              <a:rPr lang="pt-BR" sz="800" dirty="0" err="1" smtClean="0"/>
              <a:t>pontuacao_limpa</a:t>
            </a:r>
            <a:r>
              <a:rPr lang="pt-BR" sz="800" dirty="0" smtClean="0"/>
              <a:t>, </a:t>
            </a:r>
            <a:r>
              <a:rPr lang="pt-BR" sz="800" dirty="0" err="1" smtClean="0"/>
              <a:t>by</a:t>
            </a:r>
            <a:r>
              <a:rPr lang="pt-BR" sz="800" dirty="0" smtClean="0"/>
              <a:t> = c("nomes" = "nome"))</a:t>
            </a:r>
          </a:p>
          <a:p>
            <a:endParaRPr lang="pt-BR" sz="800" dirty="0" smtClean="0"/>
          </a:p>
          <a:p>
            <a:r>
              <a:rPr lang="pt-BR" sz="800" dirty="0" err="1" smtClean="0"/>
              <a:t>gol_cartola</a:t>
            </a:r>
            <a:r>
              <a:rPr lang="pt-BR" sz="800" dirty="0" smtClean="0"/>
              <a:t> &lt;- </a:t>
            </a:r>
            <a:r>
              <a:rPr lang="pt-BR" sz="800" dirty="0" err="1" smtClean="0"/>
              <a:t>as.double</a:t>
            </a:r>
            <a:r>
              <a:rPr lang="pt-BR" sz="800" dirty="0" smtClean="0"/>
              <a:t>(8)</a:t>
            </a:r>
          </a:p>
          <a:p>
            <a:endParaRPr lang="pt-BR" sz="800" dirty="0" smtClean="0"/>
          </a:p>
          <a:p>
            <a:r>
              <a:rPr lang="pt-BR" sz="800" dirty="0" err="1" smtClean="0"/>
              <a:t>gol_regressao</a:t>
            </a:r>
            <a:r>
              <a:rPr lang="pt-BR" sz="800" dirty="0" smtClean="0"/>
              <a:t> &lt;- </a:t>
            </a:r>
            <a:r>
              <a:rPr lang="pt-BR" sz="800" dirty="0" err="1" smtClean="0"/>
              <a:t>as.double</a:t>
            </a:r>
            <a:r>
              <a:rPr lang="pt-BR" sz="800" dirty="0" smtClean="0"/>
              <a:t>(  </a:t>
            </a:r>
            <a:r>
              <a:rPr lang="pt-BR" sz="800" dirty="0" err="1" smtClean="0"/>
              <a:t>coeficientes_nomeados</a:t>
            </a:r>
            <a:r>
              <a:rPr lang="pt-BR" sz="800" dirty="0" smtClean="0"/>
              <a:t> %&gt;% </a:t>
            </a:r>
            <a:r>
              <a:rPr lang="pt-BR" sz="800" dirty="0" err="1" smtClean="0"/>
              <a:t>filter</a:t>
            </a:r>
            <a:r>
              <a:rPr lang="pt-BR" sz="800" dirty="0" smtClean="0"/>
              <a:t>(nomes == "Gol") %&gt;% .$</a:t>
            </a:r>
            <a:r>
              <a:rPr lang="pt-BR" sz="800" dirty="0" err="1" smtClean="0"/>
              <a:t>coef_regressao</a:t>
            </a:r>
            <a:r>
              <a:rPr lang="pt-BR" sz="800" dirty="0" smtClean="0"/>
              <a:t>   )</a:t>
            </a:r>
          </a:p>
          <a:p>
            <a:endParaRPr lang="pt-BR" sz="800" dirty="0" smtClean="0"/>
          </a:p>
          <a:p>
            <a:r>
              <a:rPr lang="pt-BR" sz="800" dirty="0" err="1" smtClean="0"/>
              <a:t>comparacao_coeficientes</a:t>
            </a:r>
            <a:r>
              <a:rPr lang="pt-BR" sz="800" dirty="0" smtClean="0"/>
              <a:t> &lt;-</a:t>
            </a:r>
            <a:r>
              <a:rPr lang="pt-BR" sz="800" dirty="0" err="1" smtClean="0"/>
              <a:t>comparacao_coeficientes</a:t>
            </a:r>
            <a:r>
              <a:rPr lang="pt-BR" sz="800" dirty="0" smtClean="0"/>
              <a:t> %&gt;%</a:t>
            </a:r>
          </a:p>
          <a:p>
            <a:r>
              <a:rPr lang="pt-BR" sz="800" dirty="0" smtClean="0"/>
              <a:t>  </a:t>
            </a:r>
            <a:r>
              <a:rPr lang="pt-BR" sz="800" dirty="0" err="1" smtClean="0"/>
              <a:t>mutate</a:t>
            </a:r>
            <a:r>
              <a:rPr lang="pt-BR" sz="800" dirty="0" smtClean="0"/>
              <a:t>(</a:t>
            </a:r>
            <a:r>
              <a:rPr lang="pt-BR" sz="800" dirty="0" err="1" smtClean="0"/>
              <a:t>pontuacao</a:t>
            </a:r>
            <a:r>
              <a:rPr lang="pt-BR" sz="800" dirty="0" smtClean="0"/>
              <a:t> = </a:t>
            </a:r>
            <a:r>
              <a:rPr lang="pt-BR" sz="800" dirty="0" err="1" smtClean="0"/>
              <a:t>pontuacao</a:t>
            </a:r>
            <a:r>
              <a:rPr lang="pt-BR" sz="800" dirty="0" smtClean="0"/>
              <a:t> / </a:t>
            </a:r>
            <a:r>
              <a:rPr lang="pt-BR" sz="800" dirty="0" err="1" smtClean="0"/>
              <a:t>gol_cartola</a:t>
            </a:r>
            <a:r>
              <a:rPr lang="pt-BR" sz="800" dirty="0" smtClean="0"/>
              <a:t>, </a:t>
            </a:r>
            <a:r>
              <a:rPr lang="pt-BR" sz="800" dirty="0" err="1" smtClean="0"/>
              <a:t>coef_regressao</a:t>
            </a:r>
            <a:r>
              <a:rPr lang="pt-BR" sz="800" dirty="0" smtClean="0"/>
              <a:t> = </a:t>
            </a:r>
            <a:r>
              <a:rPr lang="pt-BR" sz="800" dirty="0" err="1" smtClean="0"/>
              <a:t>coef_regressao</a:t>
            </a:r>
            <a:r>
              <a:rPr lang="pt-BR" sz="800" dirty="0" smtClean="0"/>
              <a:t> / </a:t>
            </a:r>
            <a:r>
              <a:rPr lang="pt-BR" sz="800" dirty="0" err="1" smtClean="0"/>
              <a:t>gol_regressao</a:t>
            </a:r>
            <a:r>
              <a:rPr lang="pt-BR" sz="800" dirty="0" smtClean="0"/>
              <a:t>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70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166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56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81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648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anos &lt;- c(2014:2017)</a:t>
            </a:r>
          </a:p>
          <a:p>
            <a:endParaRPr lang="pt-BR" dirty="0" smtClean="0"/>
          </a:p>
          <a:p>
            <a:r>
              <a:rPr lang="pt-BR" dirty="0" err="1" smtClean="0"/>
              <a:t>arquivos_scout</a:t>
            </a:r>
            <a:r>
              <a:rPr lang="pt-BR" dirty="0" smtClean="0"/>
              <a:t> &lt;- paste("C:\\Temp\\cartolafc\\",anos,"_scouts.csv",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arquivos_atletas</a:t>
            </a:r>
            <a:r>
              <a:rPr lang="pt-BR" dirty="0" smtClean="0"/>
              <a:t> &lt;- paste("C:\\Temp\\cartolafc\\",anos,"_atletas.csv",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arquivos_partidas</a:t>
            </a:r>
            <a:r>
              <a:rPr lang="pt-BR" dirty="0" smtClean="0"/>
              <a:t> &lt;- paste("C:\\Temp\\cartolafc\\",anos,"_partidas.csv",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arquivos_clubes</a:t>
            </a:r>
            <a:r>
              <a:rPr lang="pt-BR" dirty="0" smtClean="0"/>
              <a:t> &lt;- paste("C:\\Temp\\cartolafc\\",anos,"_clubes.csv",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endParaRPr lang="pt-BR" dirty="0" smtClean="0"/>
          </a:p>
          <a:p>
            <a:r>
              <a:rPr lang="pt-BR" dirty="0" err="1" smtClean="0"/>
              <a:t>pontuacao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("C:\\Temp\\cartolafc\\pontuacao.csv")</a:t>
            </a:r>
          </a:p>
          <a:p>
            <a:r>
              <a:rPr lang="pt-BR" dirty="0" err="1" smtClean="0"/>
              <a:t>posicoes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("C:\\Temp\\cartolafc\\posicoes.csv")</a:t>
            </a:r>
          </a:p>
          <a:p>
            <a:r>
              <a:rPr lang="pt-BR" dirty="0" smtClean="0"/>
              <a:t>status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("C:\\Temp\\cartolafc\\status.csv")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atletas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clubes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partidas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for (i in </a:t>
            </a:r>
            <a:r>
              <a:rPr lang="pt-BR" dirty="0" err="1" smtClean="0"/>
              <a:t>seq_along</a:t>
            </a:r>
            <a:r>
              <a:rPr lang="pt-BR" dirty="0" smtClean="0"/>
              <a:t>(anos))</a:t>
            </a:r>
          </a:p>
          <a:p>
            <a:r>
              <a:rPr lang="pt-BR" dirty="0" smtClean="0"/>
              <a:t>{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print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 %&gt;%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try</a:t>
            </a:r>
            <a:r>
              <a:rPr lang="pt-BR" dirty="0" smtClean="0"/>
              <a:t>(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arquivos_atletas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arquivos_clubes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arquivos_partidas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</a:t>
            </a:r>
            <a:r>
              <a:rPr lang="pt-BR" dirty="0" err="1" smtClean="0"/>
              <a:t>scout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atletas &lt;- atletas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(atleta)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partidas &lt;- partidas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(partida)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clubes &lt;- clubes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(clube)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}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case_when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participou == "1"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"0"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participou == "</a:t>
            </a:r>
            <a:r>
              <a:rPr lang="pt-BR" dirty="0" err="1" smtClean="0"/>
              <a:t>True</a:t>
            </a:r>
            <a:r>
              <a:rPr lang="pt-BR" dirty="0" smtClean="0"/>
              <a:t>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"False"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TRUE ~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pontos_num</a:t>
            </a:r>
            <a:r>
              <a:rPr lang="pt-BR" dirty="0" smtClean="0"/>
              <a:t> </a:t>
            </a:r>
            <a:r>
              <a:rPr lang="pt-BR" dirty="0" smtClean="0"/>
              <a:t>== </a:t>
            </a:r>
            <a:r>
              <a:rPr lang="pt-BR" dirty="0" smtClean="0"/>
              <a:t>0)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rodada_id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r>
              <a:rPr lang="pt-BR" dirty="0" smtClean="0"/>
              <a:t>atletas &lt;- atletas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atleta_id</a:t>
            </a:r>
            <a:r>
              <a:rPr lang="pt-BR" dirty="0" smtClean="0"/>
              <a:t>, id)) 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 ( -</a:t>
            </a:r>
            <a:r>
              <a:rPr lang="pt-BR" dirty="0" err="1" smtClean="0"/>
              <a:t>atleta_id</a:t>
            </a:r>
            <a:r>
              <a:rPr lang="pt-BR" dirty="0" smtClean="0"/>
              <a:t>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group_by</a:t>
            </a:r>
            <a:r>
              <a:rPr lang="pt-BR" dirty="0" smtClean="0"/>
              <a:t>(id, ano)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summarise</a:t>
            </a:r>
            <a:r>
              <a:rPr lang="pt-BR" dirty="0" smtClean="0"/>
              <a:t>(apelido = </a:t>
            </a:r>
            <a:r>
              <a:rPr lang="pt-BR" dirty="0" err="1" smtClean="0"/>
              <a:t>max</a:t>
            </a:r>
            <a:r>
              <a:rPr lang="pt-BR" dirty="0" smtClean="0"/>
              <a:t>(apelido), </a:t>
            </a:r>
            <a:r>
              <a:rPr lang="pt-BR" dirty="0" err="1" smtClean="0"/>
              <a:t>clube_id</a:t>
            </a:r>
            <a:r>
              <a:rPr lang="pt-BR" dirty="0" smtClean="0"/>
              <a:t> = min(</a:t>
            </a:r>
            <a:r>
              <a:rPr lang="pt-BR" dirty="0" err="1" smtClean="0"/>
              <a:t>clube_id</a:t>
            </a:r>
            <a:r>
              <a:rPr lang="pt-BR" dirty="0" smtClean="0"/>
              <a:t>), </a:t>
            </a:r>
            <a:r>
              <a:rPr lang="pt-BR" dirty="0" err="1" smtClean="0"/>
              <a:t>posicao_id</a:t>
            </a:r>
            <a:r>
              <a:rPr lang="pt-BR" dirty="0" smtClean="0"/>
              <a:t> = min(</a:t>
            </a:r>
            <a:r>
              <a:rPr lang="pt-BR" dirty="0" err="1" smtClean="0"/>
              <a:t>posicao_id</a:t>
            </a:r>
            <a:r>
              <a:rPr lang="pt-BR" dirty="0" smtClean="0"/>
              <a:t>)) </a:t>
            </a:r>
          </a:p>
          <a:p>
            <a:r>
              <a:rPr lang="pt-BR" dirty="0" smtClean="0"/>
              <a:t>  </a:t>
            </a:r>
          </a:p>
          <a:p>
            <a:endParaRPr lang="pt-BR" dirty="0" smtClean="0"/>
          </a:p>
          <a:p>
            <a:r>
              <a:rPr lang="pt-BR" dirty="0" smtClean="0"/>
              <a:t>partidas &lt;- partidas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rodada_partidas</a:t>
            </a:r>
            <a:r>
              <a:rPr lang="pt-BR" dirty="0" smtClean="0"/>
              <a:t> = rodada)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as.integer</a:t>
            </a:r>
            <a:r>
              <a:rPr lang="pt-BR" dirty="0" smtClean="0"/>
              <a:t>(-2), </a:t>
            </a:r>
            <a:r>
              <a:rPr lang="pt-BR" dirty="0" err="1" smtClean="0"/>
              <a:t>as.integer</a:t>
            </a:r>
            <a:r>
              <a:rPr lang="pt-BR" dirty="0" smtClean="0"/>
              <a:t>(id)   ) 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scouts_completo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(atletas,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atleta_id</a:t>
            </a:r>
            <a:r>
              <a:rPr lang="pt-BR" dirty="0" smtClean="0"/>
              <a:t>" = "</a:t>
            </a:r>
            <a:r>
              <a:rPr lang="pt-BR" dirty="0" err="1" smtClean="0"/>
              <a:t>id","ano</a:t>
            </a:r>
            <a:r>
              <a:rPr lang="pt-BR" dirty="0" smtClean="0"/>
              <a:t>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c("",".atletas"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apelido_atleta</a:t>
            </a:r>
            <a:r>
              <a:rPr lang="pt-BR" dirty="0" smtClean="0"/>
              <a:t> = apelido)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(clubes,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clube_id</a:t>
            </a:r>
            <a:r>
              <a:rPr lang="pt-BR" dirty="0" smtClean="0"/>
              <a:t>" = "id", "ano"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c("",".clubes"  )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nome_clube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clube_casa_id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partidas_casa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partida_casa_id</a:t>
            </a:r>
            <a:r>
              <a:rPr lang="pt-BR" dirty="0" smtClean="0"/>
              <a:t> = id, </a:t>
            </a:r>
            <a:r>
              <a:rPr lang="pt-BR" dirty="0" err="1" smtClean="0"/>
              <a:t>placar_casa_mandante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placar_casa_visitante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(casa = !is.na(</a:t>
            </a:r>
            <a:r>
              <a:rPr lang="pt-BR" dirty="0" err="1" smtClean="0"/>
              <a:t>partida_casa_id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clube_visitante_id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partidas_fora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partida_visitante_id</a:t>
            </a:r>
            <a:r>
              <a:rPr lang="pt-BR" dirty="0" smtClean="0"/>
              <a:t> = id, </a:t>
            </a:r>
            <a:r>
              <a:rPr lang="pt-BR" dirty="0" err="1" smtClean="0"/>
              <a:t>placar_fora_mandante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placar_fora_visitante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(visitante = !is.na(</a:t>
            </a:r>
            <a:r>
              <a:rPr lang="pt-BR" dirty="0" err="1" smtClean="0"/>
              <a:t>partida_visitante_id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casa_ou_visitante</a:t>
            </a:r>
            <a:r>
              <a:rPr lang="pt-BR" dirty="0" smtClean="0"/>
              <a:t> = casa | visitante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partida_id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is.na(</a:t>
            </a:r>
            <a:r>
              <a:rPr lang="pt-BR" dirty="0" err="1" smtClean="0"/>
              <a:t>partida_id</a:t>
            </a:r>
            <a:r>
              <a:rPr lang="pt-BR" dirty="0" smtClean="0"/>
              <a:t>), </a:t>
            </a:r>
            <a:r>
              <a:rPr lang="pt-BR" dirty="0" err="1" smtClean="0"/>
              <a:t>as.integer</a:t>
            </a:r>
            <a:r>
              <a:rPr lang="pt-BR" dirty="0" smtClean="0"/>
              <a:t>(-1), 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partida_id</a:t>
            </a:r>
            <a:r>
              <a:rPr lang="pt-BR" dirty="0" smtClean="0"/>
              <a:t> )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partida_id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partidas_por_id</a:t>
            </a:r>
            <a:r>
              <a:rPr lang="pt-BR" dirty="0" smtClean="0"/>
              <a:t>"  )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mando_consolidado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</a:p>
          <a:p>
            <a:r>
              <a:rPr lang="pt-BR" dirty="0" smtClean="0"/>
              <a:t>                                  is.na(mando) ,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  </a:t>
            </a:r>
          </a:p>
          <a:p>
            <a:r>
              <a:rPr lang="pt-BR" dirty="0" smtClean="0"/>
              <a:t>                                      casa,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(1),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                visitante,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(NA)</a:t>
            </a:r>
          </a:p>
          <a:p>
            <a:r>
              <a:rPr lang="pt-BR" dirty="0" smtClean="0"/>
              <a:t>                                      )          </a:t>
            </a:r>
          </a:p>
          <a:p>
            <a:r>
              <a:rPr lang="pt-BR" dirty="0" smtClean="0"/>
              <a:t>                                      </a:t>
            </a:r>
          </a:p>
          <a:p>
            <a:r>
              <a:rPr lang="pt-BR" dirty="0" smtClean="0"/>
              <a:t>                                    )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,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(mando)</a:t>
            </a:r>
          </a:p>
          <a:p>
            <a:r>
              <a:rPr lang="pt-BR" dirty="0" smtClean="0"/>
              <a:t>                                ) </a:t>
            </a:r>
          </a:p>
          <a:p>
            <a:r>
              <a:rPr lang="pt-BR" dirty="0" smtClean="0"/>
              <a:t>        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mando_consolidado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placar_meus_gols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 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placar_meus_gols</a:t>
            </a:r>
            <a:r>
              <a:rPr lang="pt-BR" dirty="0" smtClean="0"/>
              <a:t>))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posicao_id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(is.na(</a:t>
            </a:r>
            <a:r>
              <a:rPr lang="pt-BR" dirty="0" err="1" smtClean="0"/>
              <a:t>posicao_id</a:t>
            </a:r>
            <a:r>
              <a:rPr lang="pt-BR" dirty="0" smtClean="0"/>
              <a:t>), </a:t>
            </a:r>
            <a:r>
              <a:rPr lang="pt-BR" dirty="0" err="1" smtClean="0"/>
              <a:t>posicao_id.atletas</a:t>
            </a:r>
            <a:r>
              <a:rPr lang="pt-BR" dirty="0" smtClean="0"/>
              <a:t>, </a:t>
            </a:r>
            <a:r>
              <a:rPr lang="pt-BR" dirty="0" err="1" smtClean="0"/>
              <a:t>posicao_id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#</a:t>
            </a:r>
            <a:r>
              <a:rPr lang="pt-BR" dirty="0" err="1" smtClean="0"/>
              <a:t>select</a:t>
            </a:r>
            <a:r>
              <a:rPr lang="pt-BR" dirty="0" smtClean="0"/>
              <a:t>(-</a:t>
            </a:r>
            <a:r>
              <a:rPr lang="pt-BR" dirty="0" err="1" smtClean="0"/>
              <a:t>posicao_id.atletas</a:t>
            </a:r>
            <a:r>
              <a:rPr lang="pt-BR" dirty="0" smtClean="0"/>
              <a:t>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ano,</a:t>
            </a:r>
          </a:p>
          <a:p>
            <a:r>
              <a:rPr lang="pt-BR" dirty="0" smtClean="0"/>
              <a:t>    rodada, </a:t>
            </a:r>
          </a:p>
          <a:p>
            <a:r>
              <a:rPr lang="pt-BR" dirty="0" smtClean="0"/>
              <a:t>    participou,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posicao_id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pontos_num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preco_num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substituido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tempo_jogado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nota, </a:t>
            </a:r>
          </a:p>
          <a:p>
            <a:r>
              <a:rPr lang="pt-BR" dirty="0" smtClean="0"/>
              <a:t>    FS,</a:t>
            </a:r>
          </a:p>
          <a:p>
            <a:r>
              <a:rPr lang="pt-BR" dirty="0" smtClean="0"/>
              <a:t>    PE,</a:t>
            </a:r>
          </a:p>
          <a:p>
            <a:r>
              <a:rPr lang="pt-BR" dirty="0" smtClean="0"/>
              <a:t>    A,</a:t>
            </a:r>
          </a:p>
          <a:p>
            <a:r>
              <a:rPr lang="pt-BR" dirty="0" smtClean="0"/>
              <a:t>    FT,</a:t>
            </a:r>
          </a:p>
          <a:p>
            <a:r>
              <a:rPr lang="pt-BR" dirty="0" smtClean="0"/>
              <a:t>    FD,</a:t>
            </a:r>
          </a:p>
          <a:p>
            <a:r>
              <a:rPr lang="pt-BR" dirty="0" smtClean="0"/>
              <a:t>    FF,</a:t>
            </a:r>
          </a:p>
          <a:p>
            <a:r>
              <a:rPr lang="pt-BR" dirty="0" smtClean="0"/>
              <a:t>    G,</a:t>
            </a:r>
          </a:p>
          <a:p>
            <a:r>
              <a:rPr lang="pt-BR" dirty="0" smtClean="0"/>
              <a:t>    I,</a:t>
            </a:r>
          </a:p>
          <a:p>
            <a:r>
              <a:rPr lang="pt-BR" dirty="0" smtClean="0"/>
              <a:t>    PP,</a:t>
            </a:r>
          </a:p>
          <a:p>
            <a:r>
              <a:rPr lang="pt-BR" dirty="0" smtClean="0"/>
              <a:t>    RB,</a:t>
            </a:r>
          </a:p>
          <a:p>
            <a:r>
              <a:rPr lang="pt-BR" dirty="0" smtClean="0"/>
              <a:t>    FC,</a:t>
            </a:r>
          </a:p>
          <a:p>
            <a:r>
              <a:rPr lang="pt-BR" dirty="0" smtClean="0"/>
              <a:t>    GC,</a:t>
            </a:r>
          </a:p>
          <a:p>
            <a:r>
              <a:rPr lang="pt-BR" dirty="0" smtClean="0"/>
              <a:t>    CA,</a:t>
            </a:r>
          </a:p>
          <a:p>
            <a:r>
              <a:rPr lang="pt-BR" dirty="0" smtClean="0"/>
              <a:t>    CV,</a:t>
            </a:r>
          </a:p>
          <a:p>
            <a:r>
              <a:rPr lang="pt-BR" dirty="0" smtClean="0"/>
              <a:t>    SG,</a:t>
            </a:r>
          </a:p>
          <a:p>
            <a:r>
              <a:rPr lang="pt-BR" dirty="0" smtClean="0"/>
              <a:t>    DD,</a:t>
            </a:r>
          </a:p>
          <a:p>
            <a:r>
              <a:rPr lang="pt-BR" dirty="0" smtClean="0"/>
              <a:t>    DP,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apelido_atleta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nome_clube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mando_consolidado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placar_gols_deles</a:t>
            </a:r>
            <a:endParaRPr lang="pt-BR" dirty="0" smtClean="0"/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inner_join</a:t>
            </a:r>
            <a:r>
              <a:rPr lang="pt-BR" dirty="0" smtClean="0"/>
              <a:t>(</a:t>
            </a:r>
            <a:r>
              <a:rPr lang="pt-BR" dirty="0" err="1" smtClean="0"/>
              <a:t>posicoes</a:t>
            </a:r>
            <a:r>
              <a:rPr lang="pt-BR" dirty="0" smtClean="0"/>
              <a:t>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posicao_id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posicoes</a:t>
            </a:r>
            <a:r>
              <a:rPr lang="pt-BR" dirty="0" smtClean="0"/>
              <a:t>"  )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nome_posicao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abreviacao</a:t>
            </a:r>
            <a:r>
              <a:rPr lang="pt-BR" dirty="0" smtClean="0"/>
              <a:t>) 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pontos_jogo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placar_meus_gols</a:t>
            </a:r>
            <a:r>
              <a:rPr lang="pt-BR" dirty="0" smtClean="0"/>
              <a:t> &gt; </a:t>
            </a:r>
            <a:r>
              <a:rPr lang="pt-BR" dirty="0" err="1" smtClean="0"/>
              <a:t>placar_gols_deles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3,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==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 1,</a:t>
            </a:r>
          </a:p>
          <a:p>
            <a:r>
              <a:rPr lang="pt-BR" dirty="0" smtClean="0"/>
              <a:t>                                 0</a:t>
            </a:r>
          </a:p>
          <a:p>
            <a:r>
              <a:rPr lang="pt-BR" dirty="0" smtClean="0"/>
              <a:t>   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(mando = </a:t>
            </a:r>
            <a:r>
              <a:rPr lang="pt-BR" dirty="0" err="1" smtClean="0"/>
              <a:t>mando_consolidado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identity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summary</a:t>
            </a:r>
            <a:r>
              <a:rPr lang="pt-BR" dirty="0" smtClean="0"/>
              <a:t>(</a:t>
            </a:r>
            <a:r>
              <a:rPr lang="pt-BR" dirty="0" err="1" smtClean="0"/>
              <a:t>scouts_completo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440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anos &lt;- c(2014:2017)</a:t>
            </a:r>
          </a:p>
          <a:p>
            <a:endParaRPr lang="pt-BR" smtClean="0"/>
          </a:p>
          <a:p>
            <a:r>
              <a:rPr lang="pt-BR" smtClean="0"/>
              <a:t>arquivos_scout &lt;- paste("C:\\Temp\\cartolafc\\",anos,"_scouts.csv", sep = "")</a:t>
            </a:r>
          </a:p>
          <a:p>
            <a:r>
              <a:rPr lang="pt-BR" smtClean="0"/>
              <a:t>arquivos_atletas &lt;- paste("C:\\Temp\\cartolafc\\",anos,"_atletas.csv", sep = "")</a:t>
            </a:r>
          </a:p>
          <a:p>
            <a:r>
              <a:rPr lang="pt-BR" smtClean="0"/>
              <a:t>arquivos_partidas &lt;- paste("C:\\Temp\\cartolafc\\",anos,"_partidas.csv", sep = "")</a:t>
            </a:r>
          </a:p>
          <a:p>
            <a:r>
              <a:rPr lang="pt-BR" smtClean="0"/>
              <a:t>arquivos_clubes &lt;- paste("C:\\Temp\\cartolafc\\",anos,"_clubes.csv", sep = "")</a:t>
            </a:r>
          </a:p>
          <a:p>
            <a:endParaRPr lang="pt-BR" smtClean="0"/>
          </a:p>
          <a:p>
            <a:r>
              <a:rPr lang="pt-BR" smtClean="0"/>
              <a:t>pontuacao &lt;- read_csv("C:\\Temp\\cartolafc\\pontuacao.csv")</a:t>
            </a:r>
          </a:p>
          <a:p>
            <a:r>
              <a:rPr lang="pt-BR" smtClean="0"/>
              <a:t>posicoes &lt;- read_csv("C:\\Temp\\cartolafc\\posicoes.csv")</a:t>
            </a:r>
          </a:p>
          <a:p>
            <a:r>
              <a:rPr lang="pt-BR" smtClean="0"/>
              <a:t>status &lt;- read_csv("C:\\Temp\\cartolafc\\status.csv")</a:t>
            </a:r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scouts &lt;- tibble()</a:t>
            </a:r>
          </a:p>
          <a:p>
            <a:r>
              <a:rPr lang="pt-BR" smtClean="0"/>
              <a:t>atletas &lt;- tibble()</a:t>
            </a:r>
          </a:p>
          <a:p>
            <a:r>
              <a:rPr lang="pt-BR" smtClean="0"/>
              <a:t>clubes &lt;- tibble()</a:t>
            </a:r>
          </a:p>
          <a:p>
            <a:r>
              <a:rPr lang="pt-BR" smtClean="0"/>
              <a:t>partidas &lt;- tibble()</a:t>
            </a:r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for (i in seq_along(anos))</a:t>
            </a:r>
          </a:p>
          <a:p>
            <a:r>
              <a:rPr lang="pt-BR" smtClean="0"/>
              <a:t>{</a:t>
            </a:r>
          </a:p>
          <a:p>
            <a:r>
              <a:rPr lang="pt-BR" smtClean="0"/>
              <a:t>  print(arquivos_scout[i])</a:t>
            </a:r>
          </a:p>
          <a:p>
            <a:r>
              <a:rPr lang="pt-BR" smtClean="0"/>
              <a:t>  scout &lt;- read_csv(arquivos_scout[i]) %&gt;%</a:t>
            </a:r>
          </a:p>
          <a:p>
            <a:r>
              <a:rPr lang="pt-BR" smtClean="0"/>
              <a:t>    mutate(ano = anos[i]) %&gt;% </a:t>
            </a:r>
          </a:p>
          <a:p>
            <a:r>
              <a:rPr lang="pt-BR" smtClean="0"/>
              <a:t>    try(mutate(participou = as.character(participou)))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atleta &lt;- read_csv(arquivos_atletas[i]) %&gt;% </a:t>
            </a:r>
          </a:p>
          <a:p>
            <a:r>
              <a:rPr lang="pt-BR" smtClean="0"/>
              <a:t>    mutate(ano = anos[i])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clube &lt;- read_csv(arquivos_clubes[i]) %&gt;% </a:t>
            </a:r>
          </a:p>
          <a:p>
            <a:r>
              <a:rPr lang="pt-BR" smtClean="0"/>
              <a:t>    mutate(ano = anos[i])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partida &lt;- read_csv(arquivos_partidas[i]) %&gt;% </a:t>
            </a:r>
          </a:p>
          <a:p>
            <a:r>
              <a:rPr lang="pt-BR" smtClean="0"/>
              <a:t>    mutate(ano = anos[i])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scouts &lt;- scouts %&gt;% </a:t>
            </a:r>
          </a:p>
          <a:p>
            <a:r>
              <a:rPr lang="pt-BR" smtClean="0"/>
              <a:t>    bind_rows(scout) %&gt;% </a:t>
            </a:r>
          </a:p>
          <a:p>
            <a:r>
              <a:rPr lang="pt-BR" smtClean="0"/>
              <a:t>    mutate(participou = as.character(participou))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atletas &lt;- atletas %&gt;% </a:t>
            </a:r>
          </a:p>
          <a:p>
            <a:r>
              <a:rPr lang="pt-BR" smtClean="0"/>
              <a:t>    bind_rows(atleta)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partidas &lt;- partidas %&gt;% </a:t>
            </a:r>
          </a:p>
          <a:p>
            <a:r>
              <a:rPr lang="pt-BR" smtClean="0"/>
              <a:t>    bind_rows(partida)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clubes &lt;- clubes %&gt;% </a:t>
            </a:r>
          </a:p>
          <a:p>
            <a:r>
              <a:rPr lang="pt-BR" smtClean="0"/>
              <a:t>    bind_rows(clube)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}</a:t>
            </a:r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scouts &lt;- scouts %&gt;%</a:t>
            </a:r>
          </a:p>
          <a:p>
            <a:r>
              <a:rPr lang="pt-BR" smtClean="0"/>
              <a:t>  mutate(participou = case_when(</a:t>
            </a:r>
          </a:p>
          <a:p>
            <a:r>
              <a:rPr lang="pt-BR" smtClean="0"/>
              <a:t>    participou == "1" ~ as.integer(1),</a:t>
            </a:r>
          </a:p>
          <a:p>
            <a:r>
              <a:rPr lang="pt-BR" smtClean="0"/>
              <a:t>    participou == "0" ~ as.integer(0),</a:t>
            </a:r>
          </a:p>
          <a:p>
            <a:r>
              <a:rPr lang="pt-BR" smtClean="0"/>
              <a:t>    participou == "True" ~ as.integer(1),</a:t>
            </a:r>
          </a:p>
          <a:p>
            <a:r>
              <a:rPr lang="pt-BR" smtClean="0"/>
              <a:t>    participou == "False" ~ as.integer(0),</a:t>
            </a:r>
          </a:p>
          <a:p>
            <a:r>
              <a:rPr lang="pt-BR" smtClean="0"/>
              <a:t>    TRUE ~ as.integer(pontos_num == 0)</a:t>
            </a:r>
          </a:p>
          <a:p>
            <a:r>
              <a:rPr lang="pt-BR" smtClean="0"/>
              <a:t>    </a:t>
            </a:r>
          </a:p>
          <a:p>
            <a:r>
              <a:rPr lang="pt-BR" smtClean="0"/>
              <a:t>  )) %&gt;% </a:t>
            </a:r>
          </a:p>
          <a:p>
            <a:r>
              <a:rPr lang="pt-BR" smtClean="0"/>
              <a:t>  mutate( rodada = if_else(is.na(rodada), rodada_id, rodada)) %&gt;% </a:t>
            </a:r>
          </a:p>
          <a:p>
            <a:r>
              <a:rPr lang="pt-BR" smtClean="0"/>
              <a:t>  select( -rodada_id)</a:t>
            </a:r>
          </a:p>
          <a:p>
            <a:endParaRPr lang="pt-BR" smtClean="0"/>
          </a:p>
          <a:p>
            <a:r>
              <a:rPr lang="pt-BR" smtClean="0"/>
              <a:t>atletas &lt;- atletas %&gt;%</a:t>
            </a:r>
          </a:p>
          <a:p>
            <a:r>
              <a:rPr lang="pt-BR" smtClean="0"/>
              <a:t>  mutate( id = if_else(is.na(id), atleta_id, id))  %&gt;% </a:t>
            </a:r>
          </a:p>
          <a:p>
            <a:r>
              <a:rPr lang="pt-BR" smtClean="0"/>
              <a:t>  select ( -atleta_id ) %&gt;% </a:t>
            </a:r>
          </a:p>
          <a:p>
            <a:r>
              <a:rPr lang="pt-BR" smtClean="0"/>
              <a:t>  group_by(id, ano) %&gt;% </a:t>
            </a:r>
          </a:p>
          <a:p>
            <a:r>
              <a:rPr lang="pt-BR" smtClean="0"/>
              <a:t>  summarise(apelido = max(apelido), clube_id = min(clube_id), posicao_id = min(posicao_id)) </a:t>
            </a:r>
          </a:p>
          <a:p>
            <a:r>
              <a:rPr lang="pt-BR" smtClean="0"/>
              <a:t>  </a:t>
            </a:r>
          </a:p>
          <a:p>
            <a:endParaRPr lang="pt-BR" smtClean="0"/>
          </a:p>
          <a:p>
            <a:r>
              <a:rPr lang="pt-BR" smtClean="0"/>
              <a:t>partidas &lt;- partidas %&gt;% </a:t>
            </a:r>
          </a:p>
          <a:p>
            <a:r>
              <a:rPr lang="pt-BR" smtClean="0"/>
              <a:t>  mutate( rodada = if_else(is.na(rodada), rodada_id, rodada)  ) %&gt;% </a:t>
            </a:r>
          </a:p>
          <a:p>
            <a:r>
              <a:rPr lang="pt-BR" smtClean="0"/>
              <a:t>  mutate( rodada = as.integer(rodada)) %&gt;% </a:t>
            </a:r>
          </a:p>
          <a:p>
            <a:r>
              <a:rPr lang="pt-BR" smtClean="0"/>
              <a:t>  rename(rodada_partidas = rodada) %&gt;% </a:t>
            </a:r>
          </a:p>
          <a:p>
            <a:r>
              <a:rPr lang="pt-BR" smtClean="0"/>
              <a:t>  mutate( id = if_else(is.na(id), as.integer(-2), as.integer(id)   ) )</a:t>
            </a:r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scouts_completo &lt;- scouts %&gt;% </a:t>
            </a:r>
          </a:p>
          <a:p>
            <a:r>
              <a:rPr lang="pt-BR" smtClean="0"/>
              <a:t>  mutate(rodada = as.integer(rodada)) %&gt;%   </a:t>
            </a:r>
          </a:p>
          <a:p>
            <a:r>
              <a:rPr lang="pt-BR" smtClean="0"/>
              <a:t>  left_join(atletas, by = c("atleta_id" = "id","ano" = "ano"), suffix = c("",".atletas"  )) %&gt;% </a:t>
            </a:r>
          </a:p>
          <a:p>
            <a:r>
              <a:rPr lang="pt-BR" smtClean="0"/>
              <a:t>  rename(apelido_atleta = apelido) %&gt;% </a:t>
            </a:r>
          </a:p>
          <a:p>
            <a:r>
              <a:rPr lang="pt-BR" smtClean="0"/>
              <a:t>  left_join(clubes, by = c("clube_id" = "id", "ano" = "ano"), suffix = c("",".clubes"  ) ) %&gt;% </a:t>
            </a:r>
          </a:p>
          <a:p>
            <a:r>
              <a:rPr lang="pt-BR" smtClean="0"/>
              <a:t>  rename(nome_clube = nome) %&gt;% </a:t>
            </a:r>
          </a:p>
          <a:p>
            <a:r>
              <a:rPr lang="pt-BR" smtClean="0"/>
              <a:t>  left_join(partidas, by =c( "rodada" = "rodada_partidas", "ano" = "ano", "clube_id" = "clube_casa_id") , suffix = c("",".partidas_casa"  )  ) %&gt;% </a:t>
            </a:r>
          </a:p>
          <a:p>
            <a:r>
              <a:rPr lang="pt-BR" smtClean="0"/>
              <a:t>  rename(partida_casa_id = id, placar_casa_mandante = placar_oficial_mandante, placar_casa_visitante = placar_oficial_visitante  ) %&gt;% </a:t>
            </a:r>
          </a:p>
          <a:p>
            <a:r>
              <a:rPr lang="pt-BR" smtClean="0"/>
              <a:t>  mutate(casa = !is.na(partida_casa_id)) %&gt;% </a:t>
            </a:r>
          </a:p>
          <a:p>
            <a:r>
              <a:rPr lang="pt-BR" smtClean="0"/>
              <a:t>  left_join(partidas, by =c( "rodada" = "rodada_partidas", "ano" = "ano", "clube_id" = "clube_visitante_id") , suffix = c("",".partidas_fora"  )  ) %&gt;% </a:t>
            </a:r>
          </a:p>
          <a:p>
            <a:r>
              <a:rPr lang="pt-BR" smtClean="0"/>
              <a:t>  rename(partida_visitante_id = id, placar_fora_mandante = placar_oficial_mandante, placar_fora_visitante = placar_oficial_visitante  ) %&gt;% </a:t>
            </a:r>
          </a:p>
          <a:p>
            <a:r>
              <a:rPr lang="pt-BR" smtClean="0"/>
              <a:t>  mutate(visitante = !is.na(partida_visitante_id)) %&gt;% </a:t>
            </a:r>
          </a:p>
          <a:p>
            <a:r>
              <a:rPr lang="pt-BR" smtClean="0"/>
              <a:t>  mutate(casa_ou_visitante = casa | visitante ) %&gt;%</a:t>
            </a:r>
          </a:p>
          <a:p>
            <a:r>
              <a:rPr lang="pt-BR" smtClean="0"/>
              <a:t>  mutate( partida_id = if_else( is.na(partida_id), as.integer(-1),  as.integer(partida_id )  )) %&gt;% </a:t>
            </a:r>
          </a:p>
          <a:p>
            <a:r>
              <a:rPr lang="pt-BR" smtClean="0"/>
              <a:t>  left_join(partidas, by =c( "partida_id" = "id"), suffix = c("",".partidas_por_id"  ) ) %&gt;%</a:t>
            </a:r>
          </a:p>
          <a:p>
            <a:r>
              <a:rPr lang="pt-BR" smtClean="0"/>
              <a:t>  mutate( mando_consolidado = if_else( </a:t>
            </a:r>
          </a:p>
          <a:p>
            <a:r>
              <a:rPr lang="pt-BR" smtClean="0"/>
              <a:t>                                  is.na(mando) , </a:t>
            </a:r>
          </a:p>
          <a:p>
            <a:r>
              <a:rPr lang="pt-BR" smtClean="0"/>
              <a:t>                                    if_else(   </a:t>
            </a:r>
          </a:p>
          <a:p>
            <a:r>
              <a:rPr lang="pt-BR" smtClean="0"/>
              <a:t>                                      casa, </a:t>
            </a:r>
          </a:p>
          <a:p>
            <a:r>
              <a:rPr lang="pt-BR" smtClean="0"/>
              <a:t>                                      as.integer(1), </a:t>
            </a:r>
          </a:p>
          <a:p>
            <a:r>
              <a:rPr lang="pt-BR" smtClean="0"/>
              <a:t>                                      if_else(</a:t>
            </a:r>
          </a:p>
          <a:p>
            <a:r>
              <a:rPr lang="pt-BR" smtClean="0"/>
              <a:t>                                        visitante,</a:t>
            </a:r>
          </a:p>
          <a:p>
            <a:r>
              <a:rPr lang="pt-BR" smtClean="0"/>
              <a:t>                                        as.integer(0),</a:t>
            </a:r>
          </a:p>
          <a:p>
            <a:r>
              <a:rPr lang="pt-BR" smtClean="0"/>
              <a:t>                                        as.integer(NA)</a:t>
            </a:r>
          </a:p>
          <a:p>
            <a:r>
              <a:rPr lang="pt-BR" smtClean="0"/>
              <a:t>                                      )          </a:t>
            </a:r>
          </a:p>
          <a:p>
            <a:r>
              <a:rPr lang="pt-BR" smtClean="0"/>
              <a:t>                                      </a:t>
            </a:r>
          </a:p>
          <a:p>
            <a:r>
              <a:rPr lang="pt-BR" smtClean="0"/>
              <a:t>                                    )</a:t>
            </a:r>
          </a:p>
          <a:p>
            <a:r>
              <a:rPr lang="pt-BR" smtClean="0"/>
              <a:t>                                  </a:t>
            </a:r>
          </a:p>
          <a:p>
            <a:r>
              <a:rPr lang="pt-BR" smtClean="0"/>
              <a:t>                                  ,</a:t>
            </a:r>
          </a:p>
          <a:p>
            <a:r>
              <a:rPr lang="pt-BR" smtClean="0"/>
              <a:t>                                  </a:t>
            </a:r>
          </a:p>
          <a:p>
            <a:r>
              <a:rPr lang="pt-BR" smtClean="0"/>
              <a:t>                                    as.integer(mando)</a:t>
            </a:r>
          </a:p>
          <a:p>
            <a:r>
              <a:rPr lang="pt-BR" smtClean="0"/>
              <a:t>                                ) </a:t>
            </a:r>
          </a:p>
          <a:p>
            <a:r>
              <a:rPr lang="pt-BR" smtClean="0"/>
              <a:t>          ) %&gt;% </a:t>
            </a:r>
          </a:p>
          <a:p>
            <a:r>
              <a:rPr lang="pt-BR" smtClean="0"/>
              <a:t>  filter(!is.na(mando_consolidado)) %&gt;% </a:t>
            </a:r>
          </a:p>
          <a:p>
            <a:r>
              <a:rPr lang="pt-BR" smtClean="0"/>
              <a:t>  mutate( placar_meus_gols = if_else(mando_consolidado == 1 ,</a:t>
            </a:r>
          </a:p>
          <a:p>
            <a:r>
              <a:rPr lang="pt-BR" smtClean="0"/>
              <a:t>                              if_else (</a:t>
            </a:r>
          </a:p>
          <a:p>
            <a:r>
              <a:rPr lang="pt-BR" smtClean="0"/>
              <a:t>                                !is.na(placar_casa_mandante),</a:t>
            </a:r>
          </a:p>
          <a:p>
            <a:r>
              <a:rPr lang="pt-BR" smtClean="0"/>
              <a:t>                                placar_casa_mandante,</a:t>
            </a:r>
          </a:p>
          <a:p>
            <a:r>
              <a:rPr lang="pt-BR" smtClean="0"/>
              <a:t>                                placar_oficial_mandante,</a:t>
            </a:r>
          </a:p>
          <a:p>
            <a:r>
              <a:rPr lang="pt-BR" smtClean="0"/>
              <a:t>                              )</a:t>
            </a:r>
          </a:p>
          <a:p>
            <a:r>
              <a:rPr lang="pt-BR" smtClean="0"/>
              <a:t>                              ,</a:t>
            </a:r>
          </a:p>
          <a:p>
            <a:r>
              <a:rPr lang="pt-BR" smtClean="0"/>
              <a:t>                              </a:t>
            </a:r>
          </a:p>
          <a:p>
            <a:r>
              <a:rPr lang="pt-BR" smtClean="0"/>
              <a:t>                            </a:t>
            </a:r>
          </a:p>
          <a:p>
            <a:r>
              <a:rPr lang="pt-BR" smtClean="0"/>
              <a:t>                              </a:t>
            </a:r>
          </a:p>
          <a:p>
            <a:r>
              <a:rPr lang="pt-BR" smtClean="0"/>
              <a:t>                              if_else (</a:t>
            </a:r>
          </a:p>
          <a:p>
            <a:r>
              <a:rPr lang="pt-BR" smtClean="0"/>
              <a:t>                                !is.na(placar_fora_visitante),</a:t>
            </a:r>
          </a:p>
          <a:p>
            <a:r>
              <a:rPr lang="pt-BR" smtClean="0"/>
              <a:t>                                placar_fora_visitante,</a:t>
            </a:r>
          </a:p>
          <a:p>
            <a:r>
              <a:rPr lang="pt-BR" smtClean="0"/>
              <a:t>                                placar_oficial_visitante,</a:t>
            </a:r>
          </a:p>
          <a:p>
            <a:r>
              <a:rPr lang="pt-BR" smtClean="0"/>
              <a:t>                              )</a:t>
            </a:r>
          </a:p>
          <a:p>
            <a:r>
              <a:rPr lang="pt-BR" smtClean="0"/>
              <a:t>                        )</a:t>
            </a:r>
          </a:p>
          <a:p>
            <a:r>
              <a:rPr lang="pt-BR" smtClean="0"/>
              <a:t>  ) %&gt;% </a:t>
            </a:r>
          </a:p>
          <a:p>
            <a:r>
              <a:rPr lang="pt-BR" smtClean="0"/>
              <a:t>                              </a:t>
            </a:r>
          </a:p>
          <a:p>
            <a:r>
              <a:rPr lang="pt-BR" smtClean="0"/>
              <a:t>  mutate( placar_gols_deles = if_else(mando_consolidado ==1 ,</a:t>
            </a:r>
          </a:p>
          <a:p>
            <a:r>
              <a:rPr lang="pt-BR" smtClean="0"/>
              <a:t>                              if_else (</a:t>
            </a:r>
          </a:p>
          <a:p>
            <a:r>
              <a:rPr lang="pt-BR" smtClean="0"/>
              <a:t>                                !is.na(placar_casa_visitante),</a:t>
            </a:r>
          </a:p>
          <a:p>
            <a:r>
              <a:rPr lang="pt-BR" smtClean="0"/>
              <a:t>                                placar_casa_visitante,</a:t>
            </a:r>
          </a:p>
          <a:p>
            <a:r>
              <a:rPr lang="pt-BR" smtClean="0"/>
              <a:t>                                placar_oficial_visitante,</a:t>
            </a:r>
          </a:p>
          <a:p>
            <a:r>
              <a:rPr lang="pt-BR" smtClean="0"/>
              <a:t>                              )</a:t>
            </a:r>
          </a:p>
          <a:p>
            <a:r>
              <a:rPr lang="pt-BR" smtClean="0"/>
              <a:t>                              ,</a:t>
            </a:r>
          </a:p>
          <a:p>
            <a:r>
              <a:rPr lang="pt-BR" smtClean="0"/>
              <a:t>                              </a:t>
            </a:r>
          </a:p>
          <a:p>
            <a:r>
              <a:rPr lang="pt-BR" smtClean="0"/>
              <a:t>                              if_else (</a:t>
            </a:r>
          </a:p>
          <a:p>
            <a:r>
              <a:rPr lang="pt-BR" smtClean="0"/>
              <a:t>                                !is.na(placar_fora_mandante),</a:t>
            </a:r>
          </a:p>
          <a:p>
            <a:r>
              <a:rPr lang="pt-BR" smtClean="0"/>
              <a:t>                                placar_fora_mandante,</a:t>
            </a:r>
          </a:p>
          <a:p>
            <a:r>
              <a:rPr lang="pt-BR" smtClean="0"/>
              <a:t>                                placar_oficial_mandante,</a:t>
            </a:r>
          </a:p>
          <a:p>
            <a:r>
              <a:rPr lang="pt-BR" smtClean="0"/>
              <a:t>                              )</a:t>
            </a:r>
          </a:p>
          <a:p>
            <a:r>
              <a:rPr lang="pt-BR" smtClean="0"/>
              <a:t>  )</a:t>
            </a:r>
          </a:p>
          <a:p>
            <a:r>
              <a:rPr lang="pt-BR" smtClean="0"/>
              <a:t>  ) %&gt;%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filter(!is.na(placar_meus_gols)) %&gt;% </a:t>
            </a:r>
          </a:p>
          <a:p>
            <a:endParaRPr lang="pt-BR" smtClean="0"/>
          </a:p>
          <a:p>
            <a:r>
              <a:rPr lang="pt-BR" smtClean="0"/>
              <a:t>  </a:t>
            </a:r>
          </a:p>
          <a:p>
            <a:r>
              <a:rPr lang="pt-BR" smtClean="0"/>
              <a:t>  mutate(posicao_id = if_else(is.na(posicao_id), posicao_id.atletas, posicao_id)) %&gt;%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#select(-posicao_id.atletas) %&gt;% </a:t>
            </a:r>
          </a:p>
          <a:p>
            <a:endParaRPr lang="pt-BR" smtClean="0"/>
          </a:p>
          <a:p>
            <a:r>
              <a:rPr lang="pt-BR" smtClean="0"/>
              <a:t>  select(</a:t>
            </a:r>
          </a:p>
          <a:p>
            <a:r>
              <a:rPr lang="pt-BR" smtClean="0"/>
              <a:t>    ano,</a:t>
            </a:r>
          </a:p>
          <a:p>
            <a:r>
              <a:rPr lang="pt-BR" smtClean="0"/>
              <a:t>    rodada, </a:t>
            </a:r>
          </a:p>
          <a:p>
            <a:r>
              <a:rPr lang="pt-BR" smtClean="0"/>
              <a:t>    participou, </a:t>
            </a:r>
          </a:p>
          <a:p>
            <a:r>
              <a:rPr lang="pt-BR" smtClean="0"/>
              <a:t>    posicao_id,</a:t>
            </a:r>
          </a:p>
          <a:p>
            <a:r>
              <a:rPr lang="pt-BR" smtClean="0"/>
              <a:t>    pontos_num, </a:t>
            </a:r>
          </a:p>
          <a:p>
            <a:r>
              <a:rPr lang="pt-BR" smtClean="0"/>
              <a:t>    preco_num, </a:t>
            </a:r>
          </a:p>
          <a:p>
            <a:r>
              <a:rPr lang="pt-BR" smtClean="0"/>
              <a:t>    substituido, </a:t>
            </a:r>
          </a:p>
          <a:p>
            <a:r>
              <a:rPr lang="pt-BR" smtClean="0"/>
              <a:t>    tempo_jogado, </a:t>
            </a:r>
          </a:p>
          <a:p>
            <a:r>
              <a:rPr lang="pt-BR" smtClean="0"/>
              <a:t>    nota, </a:t>
            </a:r>
          </a:p>
          <a:p>
            <a:r>
              <a:rPr lang="pt-BR" smtClean="0"/>
              <a:t>    FS,</a:t>
            </a:r>
          </a:p>
          <a:p>
            <a:r>
              <a:rPr lang="pt-BR" smtClean="0"/>
              <a:t>    PE,</a:t>
            </a:r>
          </a:p>
          <a:p>
            <a:r>
              <a:rPr lang="pt-BR" smtClean="0"/>
              <a:t>    A,</a:t>
            </a:r>
          </a:p>
          <a:p>
            <a:r>
              <a:rPr lang="pt-BR" smtClean="0"/>
              <a:t>    FT,</a:t>
            </a:r>
          </a:p>
          <a:p>
            <a:r>
              <a:rPr lang="pt-BR" smtClean="0"/>
              <a:t>    FD,</a:t>
            </a:r>
          </a:p>
          <a:p>
            <a:r>
              <a:rPr lang="pt-BR" smtClean="0"/>
              <a:t>    FF,</a:t>
            </a:r>
          </a:p>
          <a:p>
            <a:r>
              <a:rPr lang="pt-BR" smtClean="0"/>
              <a:t>    G,</a:t>
            </a:r>
          </a:p>
          <a:p>
            <a:r>
              <a:rPr lang="pt-BR" smtClean="0"/>
              <a:t>    I,</a:t>
            </a:r>
          </a:p>
          <a:p>
            <a:r>
              <a:rPr lang="pt-BR" smtClean="0"/>
              <a:t>    PP,</a:t>
            </a:r>
          </a:p>
          <a:p>
            <a:r>
              <a:rPr lang="pt-BR" smtClean="0"/>
              <a:t>    RB,</a:t>
            </a:r>
          </a:p>
          <a:p>
            <a:r>
              <a:rPr lang="pt-BR" smtClean="0"/>
              <a:t>    FC,</a:t>
            </a:r>
          </a:p>
          <a:p>
            <a:r>
              <a:rPr lang="pt-BR" smtClean="0"/>
              <a:t>    GC,</a:t>
            </a:r>
          </a:p>
          <a:p>
            <a:r>
              <a:rPr lang="pt-BR" smtClean="0"/>
              <a:t>    CA,</a:t>
            </a:r>
          </a:p>
          <a:p>
            <a:r>
              <a:rPr lang="pt-BR" smtClean="0"/>
              <a:t>    CV,</a:t>
            </a:r>
          </a:p>
          <a:p>
            <a:r>
              <a:rPr lang="pt-BR" smtClean="0"/>
              <a:t>    SG,</a:t>
            </a:r>
          </a:p>
          <a:p>
            <a:r>
              <a:rPr lang="pt-BR" smtClean="0"/>
              <a:t>    DD,</a:t>
            </a:r>
          </a:p>
          <a:p>
            <a:r>
              <a:rPr lang="pt-BR" smtClean="0"/>
              <a:t>    DP,</a:t>
            </a:r>
          </a:p>
          <a:p>
            <a:r>
              <a:rPr lang="pt-BR" smtClean="0"/>
              <a:t>    apelido_atleta,</a:t>
            </a:r>
          </a:p>
          <a:p>
            <a:r>
              <a:rPr lang="pt-BR" smtClean="0"/>
              <a:t>    nome_clube,</a:t>
            </a:r>
          </a:p>
          <a:p>
            <a:r>
              <a:rPr lang="pt-BR" smtClean="0"/>
              <a:t>    mando_consolidado,</a:t>
            </a:r>
          </a:p>
          <a:p>
            <a:r>
              <a:rPr lang="pt-BR" smtClean="0"/>
              <a:t>    placar_meus_gols,</a:t>
            </a:r>
          </a:p>
          <a:p>
            <a:r>
              <a:rPr lang="pt-BR" smtClean="0"/>
              <a:t>    placar_gols_deles</a:t>
            </a:r>
          </a:p>
          <a:p>
            <a:r>
              <a:rPr lang="pt-BR" smtClean="0"/>
              <a:t>    </a:t>
            </a:r>
          </a:p>
          <a:p>
            <a:r>
              <a:rPr lang="pt-BR" smtClean="0"/>
              <a:t>    </a:t>
            </a:r>
          </a:p>
          <a:p>
            <a:r>
              <a:rPr lang="pt-BR" smtClean="0"/>
              <a:t>  ) %&gt;%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inner_join(posicoes, by =c( "posicao_id" = "id"), suffix = c("",".posicoes"  ) ) %&gt;%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rename(nome_posicao = nome) %&gt;%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select( -abreviacao)  %&gt;%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mutate(pontos_jogo = if_else(</a:t>
            </a:r>
          </a:p>
          <a:p>
            <a:r>
              <a:rPr lang="pt-BR" smtClean="0"/>
              <a:t>                        placar_meus_gols &gt; placar_gols_deles,</a:t>
            </a:r>
          </a:p>
          <a:p>
            <a:r>
              <a:rPr lang="pt-BR" smtClean="0"/>
              <a:t>                        3,</a:t>
            </a:r>
          </a:p>
          <a:p>
            <a:r>
              <a:rPr lang="pt-BR" smtClean="0"/>
              <a:t>                        if_else( placar_gols_deles == placar_meus_gols,</a:t>
            </a:r>
          </a:p>
          <a:p>
            <a:r>
              <a:rPr lang="pt-BR" smtClean="0"/>
              <a:t>                                 1,</a:t>
            </a:r>
          </a:p>
          <a:p>
            <a:r>
              <a:rPr lang="pt-BR" smtClean="0"/>
              <a:t>                                 0</a:t>
            </a:r>
          </a:p>
          <a:p>
            <a:r>
              <a:rPr lang="pt-BR" smtClean="0"/>
              <a:t>                                 )</a:t>
            </a:r>
          </a:p>
          <a:p>
            <a:r>
              <a:rPr lang="pt-BR" smtClean="0"/>
              <a:t>                        )</a:t>
            </a:r>
          </a:p>
          <a:p>
            <a:r>
              <a:rPr lang="pt-BR" smtClean="0"/>
              <a:t>  ) %&gt;% </a:t>
            </a:r>
          </a:p>
          <a:p>
            <a:endParaRPr lang="pt-BR" smtClean="0"/>
          </a:p>
          <a:p>
            <a:r>
              <a:rPr lang="pt-BR" smtClean="0"/>
              <a:t>  rename(mando = mando_consolidado) %&gt;%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</a:t>
            </a:r>
          </a:p>
          <a:p>
            <a:r>
              <a:rPr lang="pt-BR" smtClean="0"/>
              <a:t>  identity()</a:t>
            </a:r>
          </a:p>
          <a:p>
            <a:endParaRPr lang="pt-BR" smtClean="0"/>
          </a:p>
          <a:p>
            <a:endParaRPr lang="pt-BR" smtClean="0"/>
          </a:p>
          <a:p>
            <a:r>
              <a:rPr lang="pt-BR" smtClean="0"/>
              <a:t>summary(scouts_completo)</a:t>
            </a:r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endParaRPr lang="pt-BR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09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anos &lt;- c(2014:2017)</a:t>
            </a:r>
          </a:p>
          <a:p>
            <a:endParaRPr lang="pt-BR" dirty="0" smtClean="0"/>
          </a:p>
          <a:p>
            <a:r>
              <a:rPr lang="pt-BR" dirty="0" err="1" smtClean="0"/>
              <a:t>arquivos_scout</a:t>
            </a:r>
            <a:r>
              <a:rPr lang="pt-BR" dirty="0" smtClean="0"/>
              <a:t> &lt;- paste("C:\\Temp\\cartolafc\\",anos,"_scouts.csv",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arquivos_atletas</a:t>
            </a:r>
            <a:r>
              <a:rPr lang="pt-BR" dirty="0" smtClean="0"/>
              <a:t> &lt;- paste("C:\\Temp\\cartolafc\\",anos,"_atletas.csv",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arquivos_partidas</a:t>
            </a:r>
            <a:r>
              <a:rPr lang="pt-BR" dirty="0" smtClean="0"/>
              <a:t> &lt;- paste("C:\\Temp\\cartolafc\\",anos,"_partidas.csv",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arquivos_clubes</a:t>
            </a:r>
            <a:r>
              <a:rPr lang="pt-BR" dirty="0" smtClean="0"/>
              <a:t> &lt;- paste("C:\\Temp\\cartolafc\\",anos,"_clubes.csv",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endParaRPr lang="pt-BR" dirty="0" smtClean="0"/>
          </a:p>
          <a:p>
            <a:r>
              <a:rPr lang="pt-BR" dirty="0" err="1" smtClean="0"/>
              <a:t>pontuacao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("C:\\Temp\\cartolafc\\pontuacao.csv")</a:t>
            </a:r>
          </a:p>
          <a:p>
            <a:r>
              <a:rPr lang="pt-BR" dirty="0" err="1" smtClean="0"/>
              <a:t>posicoes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("C:\\Temp\\cartolafc\\posicoes.csv")</a:t>
            </a:r>
          </a:p>
          <a:p>
            <a:r>
              <a:rPr lang="pt-BR" dirty="0" smtClean="0"/>
              <a:t>status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("C:\\Temp\\cartolafc\\status.csv")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atletas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clubes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partidas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for (i in </a:t>
            </a:r>
            <a:r>
              <a:rPr lang="pt-BR" dirty="0" err="1" smtClean="0"/>
              <a:t>seq_along</a:t>
            </a:r>
            <a:r>
              <a:rPr lang="pt-BR" dirty="0" smtClean="0"/>
              <a:t>(anos))</a:t>
            </a:r>
          </a:p>
          <a:p>
            <a:r>
              <a:rPr lang="pt-BR" dirty="0" smtClean="0"/>
              <a:t>{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print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 %&gt;%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try</a:t>
            </a:r>
            <a:r>
              <a:rPr lang="pt-BR" dirty="0" smtClean="0"/>
              <a:t>(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arquivos_atletas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arquivos_clubes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arquivos_partidas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</a:t>
            </a:r>
            <a:r>
              <a:rPr lang="pt-BR" dirty="0" err="1" smtClean="0"/>
              <a:t>scout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atletas &lt;- atletas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(atleta)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partidas &lt;- partidas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(partida)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clubes &lt;- clubes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(clube)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}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case_when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participou == "1"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"0"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participou == "</a:t>
            </a:r>
            <a:r>
              <a:rPr lang="pt-BR" dirty="0" err="1" smtClean="0"/>
              <a:t>True</a:t>
            </a:r>
            <a:r>
              <a:rPr lang="pt-BR" dirty="0" smtClean="0"/>
              <a:t>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"False"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TRUE ~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pontos_num</a:t>
            </a:r>
            <a:r>
              <a:rPr lang="pt-BR" dirty="0" smtClean="0"/>
              <a:t> != 0)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rodada_id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r>
              <a:rPr lang="pt-BR" dirty="0" smtClean="0"/>
              <a:t>atletas &lt;- atletas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atleta_id</a:t>
            </a:r>
            <a:r>
              <a:rPr lang="pt-BR" dirty="0" smtClean="0"/>
              <a:t>, id)) 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 ( -</a:t>
            </a:r>
            <a:r>
              <a:rPr lang="pt-BR" dirty="0" err="1" smtClean="0"/>
              <a:t>atleta_id</a:t>
            </a:r>
            <a:r>
              <a:rPr lang="pt-BR" dirty="0" smtClean="0"/>
              <a:t>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group_by</a:t>
            </a:r>
            <a:r>
              <a:rPr lang="pt-BR" dirty="0" smtClean="0"/>
              <a:t>(id, ano)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summarise</a:t>
            </a:r>
            <a:r>
              <a:rPr lang="pt-BR" dirty="0" smtClean="0"/>
              <a:t>(apelido = </a:t>
            </a:r>
            <a:r>
              <a:rPr lang="pt-BR" dirty="0" err="1" smtClean="0"/>
              <a:t>max</a:t>
            </a:r>
            <a:r>
              <a:rPr lang="pt-BR" dirty="0" smtClean="0"/>
              <a:t>(apelido), </a:t>
            </a:r>
            <a:r>
              <a:rPr lang="pt-BR" dirty="0" err="1" smtClean="0"/>
              <a:t>clube_id</a:t>
            </a:r>
            <a:r>
              <a:rPr lang="pt-BR" dirty="0" smtClean="0"/>
              <a:t> = min(</a:t>
            </a:r>
            <a:r>
              <a:rPr lang="pt-BR" dirty="0" err="1" smtClean="0"/>
              <a:t>clube_id</a:t>
            </a:r>
            <a:r>
              <a:rPr lang="pt-BR" dirty="0" smtClean="0"/>
              <a:t>), </a:t>
            </a:r>
            <a:r>
              <a:rPr lang="pt-BR" dirty="0" err="1" smtClean="0"/>
              <a:t>posicao_id</a:t>
            </a:r>
            <a:r>
              <a:rPr lang="pt-BR" dirty="0" smtClean="0"/>
              <a:t> = min(</a:t>
            </a:r>
            <a:r>
              <a:rPr lang="pt-BR" dirty="0" err="1" smtClean="0"/>
              <a:t>posicao_id</a:t>
            </a:r>
            <a:r>
              <a:rPr lang="pt-BR" dirty="0" smtClean="0"/>
              <a:t>)) </a:t>
            </a:r>
          </a:p>
          <a:p>
            <a:r>
              <a:rPr lang="pt-BR" dirty="0" smtClean="0"/>
              <a:t>  </a:t>
            </a:r>
          </a:p>
          <a:p>
            <a:endParaRPr lang="pt-BR" dirty="0" smtClean="0"/>
          </a:p>
          <a:p>
            <a:r>
              <a:rPr lang="pt-BR" dirty="0" smtClean="0"/>
              <a:t>partidas &lt;- partidas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rodada_partidas</a:t>
            </a:r>
            <a:r>
              <a:rPr lang="pt-BR" dirty="0" smtClean="0"/>
              <a:t> = rodada)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as.integer</a:t>
            </a:r>
            <a:r>
              <a:rPr lang="pt-BR" dirty="0" smtClean="0"/>
              <a:t>(-2), </a:t>
            </a:r>
            <a:r>
              <a:rPr lang="pt-BR" dirty="0" err="1" smtClean="0"/>
              <a:t>as.integer</a:t>
            </a:r>
            <a:r>
              <a:rPr lang="pt-BR" dirty="0" smtClean="0"/>
              <a:t>(id)   ) 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scouts_completo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(atletas,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atleta_id</a:t>
            </a:r>
            <a:r>
              <a:rPr lang="pt-BR" dirty="0" smtClean="0"/>
              <a:t>" = "</a:t>
            </a:r>
            <a:r>
              <a:rPr lang="pt-BR" dirty="0" err="1" smtClean="0"/>
              <a:t>id","ano</a:t>
            </a:r>
            <a:r>
              <a:rPr lang="pt-BR" dirty="0" smtClean="0"/>
              <a:t>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c("",".atletas"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apelido_atleta</a:t>
            </a:r>
            <a:r>
              <a:rPr lang="pt-BR" dirty="0" smtClean="0"/>
              <a:t> = apelido)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(clubes,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clube_id</a:t>
            </a:r>
            <a:r>
              <a:rPr lang="pt-BR" dirty="0" smtClean="0"/>
              <a:t>" = "id", "ano"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c("",".clubes"  )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nome_clube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clube_casa_id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partidas_casa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partida_casa_id</a:t>
            </a:r>
            <a:r>
              <a:rPr lang="pt-BR" dirty="0" smtClean="0"/>
              <a:t> = id, </a:t>
            </a:r>
            <a:r>
              <a:rPr lang="pt-BR" dirty="0" err="1" smtClean="0"/>
              <a:t>placar_casa_mandante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placar_casa_visitante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(casa = !is.na(</a:t>
            </a:r>
            <a:r>
              <a:rPr lang="pt-BR" dirty="0" err="1" smtClean="0"/>
              <a:t>partida_casa_id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clube_visitante_id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partidas_fora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partida_visitante_id</a:t>
            </a:r>
            <a:r>
              <a:rPr lang="pt-BR" dirty="0" smtClean="0"/>
              <a:t> = id, </a:t>
            </a:r>
            <a:r>
              <a:rPr lang="pt-BR" dirty="0" err="1" smtClean="0"/>
              <a:t>placar_fora_mandante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placar_fora_visitante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(visitante = !is.na(</a:t>
            </a:r>
            <a:r>
              <a:rPr lang="pt-BR" dirty="0" err="1" smtClean="0"/>
              <a:t>partida_visitante_id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casa_ou_visitante</a:t>
            </a:r>
            <a:r>
              <a:rPr lang="pt-BR" dirty="0" smtClean="0"/>
              <a:t> = casa | visitante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partida_id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is.na(</a:t>
            </a:r>
            <a:r>
              <a:rPr lang="pt-BR" dirty="0" err="1" smtClean="0"/>
              <a:t>partida_id</a:t>
            </a:r>
            <a:r>
              <a:rPr lang="pt-BR" dirty="0" smtClean="0"/>
              <a:t>), </a:t>
            </a:r>
            <a:r>
              <a:rPr lang="pt-BR" dirty="0" err="1" smtClean="0"/>
              <a:t>as.integer</a:t>
            </a:r>
            <a:r>
              <a:rPr lang="pt-BR" dirty="0" smtClean="0"/>
              <a:t>(-1), 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partida_id</a:t>
            </a:r>
            <a:r>
              <a:rPr lang="pt-BR" dirty="0" smtClean="0"/>
              <a:t> )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partida_id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partidas_por_id</a:t>
            </a:r>
            <a:r>
              <a:rPr lang="pt-BR" dirty="0" smtClean="0"/>
              <a:t>"  )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mando_consolidado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</a:p>
          <a:p>
            <a:r>
              <a:rPr lang="pt-BR" dirty="0" smtClean="0"/>
              <a:t>                                  is.na(mando) ,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  </a:t>
            </a:r>
          </a:p>
          <a:p>
            <a:r>
              <a:rPr lang="pt-BR" dirty="0" smtClean="0"/>
              <a:t>                                      casa,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(1),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                visitante,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(NA)</a:t>
            </a:r>
          </a:p>
          <a:p>
            <a:r>
              <a:rPr lang="pt-BR" dirty="0" smtClean="0"/>
              <a:t>                                      )          </a:t>
            </a:r>
          </a:p>
          <a:p>
            <a:r>
              <a:rPr lang="pt-BR" dirty="0" smtClean="0"/>
              <a:t>                                      </a:t>
            </a:r>
          </a:p>
          <a:p>
            <a:r>
              <a:rPr lang="pt-BR" dirty="0" smtClean="0"/>
              <a:t>                                    )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,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(mando)</a:t>
            </a:r>
          </a:p>
          <a:p>
            <a:r>
              <a:rPr lang="pt-BR" dirty="0" smtClean="0"/>
              <a:t>                                ) </a:t>
            </a:r>
          </a:p>
          <a:p>
            <a:r>
              <a:rPr lang="pt-BR" dirty="0" smtClean="0"/>
              <a:t>        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mando_consolidado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placar_meus_gols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 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placar_meus_gols</a:t>
            </a:r>
            <a:r>
              <a:rPr lang="pt-BR" dirty="0" smtClean="0"/>
              <a:t>))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posicao_id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(is.na(</a:t>
            </a:r>
            <a:r>
              <a:rPr lang="pt-BR" dirty="0" err="1" smtClean="0"/>
              <a:t>posicao_id</a:t>
            </a:r>
            <a:r>
              <a:rPr lang="pt-BR" dirty="0" smtClean="0"/>
              <a:t>), </a:t>
            </a:r>
            <a:r>
              <a:rPr lang="pt-BR" dirty="0" err="1" smtClean="0"/>
              <a:t>posicao_id.atletas</a:t>
            </a:r>
            <a:r>
              <a:rPr lang="pt-BR" dirty="0" smtClean="0"/>
              <a:t>, </a:t>
            </a:r>
            <a:r>
              <a:rPr lang="pt-BR" dirty="0" err="1" smtClean="0"/>
              <a:t>posicao_id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#</a:t>
            </a:r>
            <a:r>
              <a:rPr lang="pt-BR" dirty="0" err="1" smtClean="0"/>
              <a:t>select</a:t>
            </a:r>
            <a:r>
              <a:rPr lang="pt-BR" dirty="0" smtClean="0"/>
              <a:t>(-</a:t>
            </a:r>
            <a:r>
              <a:rPr lang="pt-BR" dirty="0" err="1" smtClean="0"/>
              <a:t>posicao_id.atletas</a:t>
            </a:r>
            <a:r>
              <a:rPr lang="pt-BR" dirty="0" smtClean="0"/>
              <a:t>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ano,</a:t>
            </a:r>
          </a:p>
          <a:p>
            <a:r>
              <a:rPr lang="pt-BR" dirty="0" smtClean="0"/>
              <a:t>    rodada, </a:t>
            </a:r>
          </a:p>
          <a:p>
            <a:r>
              <a:rPr lang="pt-BR" dirty="0" smtClean="0"/>
              <a:t>    participou,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posicao_id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pontos_num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preco_num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substituido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tempo_jogado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nota, </a:t>
            </a:r>
          </a:p>
          <a:p>
            <a:r>
              <a:rPr lang="pt-BR" dirty="0" smtClean="0"/>
              <a:t>    FS,</a:t>
            </a:r>
          </a:p>
          <a:p>
            <a:r>
              <a:rPr lang="pt-BR" dirty="0" smtClean="0"/>
              <a:t>    PE,</a:t>
            </a:r>
          </a:p>
          <a:p>
            <a:r>
              <a:rPr lang="pt-BR" dirty="0" smtClean="0"/>
              <a:t>    A,</a:t>
            </a:r>
          </a:p>
          <a:p>
            <a:r>
              <a:rPr lang="pt-BR" dirty="0" smtClean="0"/>
              <a:t>    FT,</a:t>
            </a:r>
          </a:p>
          <a:p>
            <a:r>
              <a:rPr lang="pt-BR" dirty="0" smtClean="0"/>
              <a:t>    FD,</a:t>
            </a:r>
          </a:p>
          <a:p>
            <a:r>
              <a:rPr lang="pt-BR" dirty="0" smtClean="0"/>
              <a:t>    FF,</a:t>
            </a:r>
          </a:p>
          <a:p>
            <a:r>
              <a:rPr lang="pt-BR" dirty="0" smtClean="0"/>
              <a:t>    G,</a:t>
            </a:r>
          </a:p>
          <a:p>
            <a:r>
              <a:rPr lang="pt-BR" dirty="0" smtClean="0"/>
              <a:t>    I,</a:t>
            </a:r>
          </a:p>
          <a:p>
            <a:r>
              <a:rPr lang="pt-BR" dirty="0" smtClean="0"/>
              <a:t>    PP,</a:t>
            </a:r>
          </a:p>
          <a:p>
            <a:r>
              <a:rPr lang="pt-BR" dirty="0" smtClean="0"/>
              <a:t>    RB,</a:t>
            </a:r>
          </a:p>
          <a:p>
            <a:r>
              <a:rPr lang="pt-BR" dirty="0" smtClean="0"/>
              <a:t>    FC,</a:t>
            </a:r>
          </a:p>
          <a:p>
            <a:r>
              <a:rPr lang="pt-BR" dirty="0" smtClean="0"/>
              <a:t>    GC,</a:t>
            </a:r>
          </a:p>
          <a:p>
            <a:r>
              <a:rPr lang="pt-BR" dirty="0" smtClean="0"/>
              <a:t>    CA,</a:t>
            </a:r>
          </a:p>
          <a:p>
            <a:r>
              <a:rPr lang="pt-BR" dirty="0" smtClean="0"/>
              <a:t>    CV,</a:t>
            </a:r>
          </a:p>
          <a:p>
            <a:r>
              <a:rPr lang="pt-BR" dirty="0" smtClean="0"/>
              <a:t>    SG,</a:t>
            </a:r>
          </a:p>
          <a:p>
            <a:r>
              <a:rPr lang="pt-BR" dirty="0" smtClean="0"/>
              <a:t>    DD,</a:t>
            </a:r>
          </a:p>
          <a:p>
            <a:r>
              <a:rPr lang="pt-BR" dirty="0" smtClean="0"/>
              <a:t>    DP,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apelido_atleta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nome_clube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mando_consolidado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placar_gols_deles</a:t>
            </a:r>
            <a:endParaRPr lang="pt-BR" dirty="0" smtClean="0"/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inner_join</a:t>
            </a:r>
            <a:r>
              <a:rPr lang="pt-BR" dirty="0" smtClean="0"/>
              <a:t>(</a:t>
            </a:r>
            <a:r>
              <a:rPr lang="pt-BR" dirty="0" err="1" smtClean="0"/>
              <a:t>posicoes</a:t>
            </a:r>
            <a:r>
              <a:rPr lang="pt-BR" dirty="0" smtClean="0"/>
              <a:t>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posicao_id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posicoes</a:t>
            </a:r>
            <a:r>
              <a:rPr lang="pt-BR" dirty="0" smtClean="0"/>
              <a:t>"  )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nome_posicao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abreviacao</a:t>
            </a:r>
            <a:r>
              <a:rPr lang="pt-BR" dirty="0" smtClean="0"/>
              <a:t>) 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pontos_jogo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placar_meus_gols</a:t>
            </a:r>
            <a:r>
              <a:rPr lang="pt-BR" dirty="0" smtClean="0"/>
              <a:t> &gt; </a:t>
            </a:r>
            <a:r>
              <a:rPr lang="pt-BR" dirty="0" err="1" smtClean="0"/>
              <a:t>placar_gols_deles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3,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==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 1,</a:t>
            </a:r>
          </a:p>
          <a:p>
            <a:r>
              <a:rPr lang="pt-BR" dirty="0" smtClean="0"/>
              <a:t>                                 0</a:t>
            </a:r>
          </a:p>
          <a:p>
            <a:r>
              <a:rPr lang="pt-BR" dirty="0" smtClean="0"/>
              <a:t>   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(mando = </a:t>
            </a:r>
            <a:r>
              <a:rPr lang="pt-BR" dirty="0" err="1" smtClean="0"/>
              <a:t>mando_consolidado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identity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summary</a:t>
            </a:r>
            <a:r>
              <a:rPr lang="pt-BR" dirty="0" smtClean="0"/>
              <a:t>(</a:t>
            </a:r>
            <a:r>
              <a:rPr lang="pt-BR" dirty="0" err="1" smtClean="0"/>
              <a:t>scouts_completo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382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anos &lt;- c(2014:2017)</a:t>
            </a:r>
          </a:p>
          <a:p>
            <a:endParaRPr lang="pt-BR" dirty="0" smtClean="0"/>
          </a:p>
          <a:p>
            <a:r>
              <a:rPr lang="pt-BR" dirty="0" err="1" smtClean="0"/>
              <a:t>arquivos_scout</a:t>
            </a:r>
            <a:r>
              <a:rPr lang="pt-BR" dirty="0" smtClean="0"/>
              <a:t> &lt;- paste("C:\\Temp\\cartolafc\\",anos,"_scouts.csv",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arquivos_atletas</a:t>
            </a:r>
            <a:r>
              <a:rPr lang="pt-BR" dirty="0" smtClean="0"/>
              <a:t> &lt;- paste("C:\\Temp\\cartolafc\\",anos,"_atletas.csv",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arquivos_partidas</a:t>
            </a:r>
            <a:r>
              <a:rPr lang="pt-BR" dirty="0" smtClean="0"/>
              <a:t> &lt;- paste("C:\\Temp\\cartolafc\\",anos,"_partidas.csv",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r>
              <a:rPr lang="pt-BR" dirty="0" err="1" smtClean="0"/>
              <a:t>arquivos_clubes</a:t>
            </a:r>
            <a:r>
              <a:rPr lang="pt-BR" dirty="0" smtClean="0"/>
              <a:t> &lt;- paste("C:\\Temp\\cartolafc\\",anos,"_clubes.csv", </a:t>
            </a:r>
            <a:r>
              <a:rPr lang="pt-BR" dirty="0" err="1" smtClean="0"/>
              <a:t>sep</a:t>
            </a:r>
            <a:r>
              <a:rPr lang="pt-BR" dirty="0" smtClean="0"/>
              <a:t> = "")</a:t>
            </a:r>
          </a:p>
          <a:p>
            <a:endParaRPr lang="pt-BR" dirty="0" smtClean="0"/>
          </a:p>
          <a:p>
            <a:r>
              <a:rPr lang="pt-BR" dirty="0" err="1" smtClean="0"/>
              <a:t>pontuacao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("C:\\Temp\\cartolafc\\pontuacao.csv")</a:t>
            </a:r>
          </a:p>
          <a:p>
            <a:r>
              <a:rPr lang="pt-BR" dirty="0" err="1" smtClean="0"/>
              <a:t>posicoes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("C:\\Temp\\cartolafc\\posicoes.csv")</a:t>
            </a:r>
          </a:p>
          <a:p>
            <a:r>
              <a:rPr lang="pt-BR" dirty="0" smtClean="0"/>
              <a:t>status &lt;- </a:t>
            </a:r>
            <a:r>
              <a:rPr lang="pt-BR" dirty="0" err="1" smtClean="0"/>
              <a:t>read_csv</a:t>
            </a:r>
            <a:r>
              <a:rPr lang="pt-BR" dirty="0" smtClean="0"/>
              <a:t>("C:\\Temp\\cartolafc\\status.csv")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atletas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clubes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r>
              <a:rPr lang="pt-BR" dirty="0" smtClean="0"/>
              <a:t>partidas &lt;- </a:t>
            </a:r>
            <a:r>
              <a:rPr lang="pt-BR" dirty="0" err="1" smtClean="0"/>
              <a:t>tibble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for (i in </a:t>
            </a:r>
            <a:r>
              <a:rPr lang="pt-BR" dirty="0" err="1" smtClean="0"/>
              <a:t>seq_along</a:t>
            </a:r>
            <a:r>
              <a:rPr lang="pt-BR" dirty="0" smtClean="0"/>
              <a:t>(anos))</a:t>
            </a:r>
          </a:p>
          <a:p>
            <a:r>
              <a:rPr lang="pt-BR" dirty="0" smtClean="0"/>
              <a:t>{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print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</a:t>
            </a:r>
            <a:r>
              <a:rPr lang="pt-BR" dirty="0" smtClean="0"/>
              <a:t>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arquivos_scout</a:t>
            </a:r>
            <a:r>
              <a:rPr lang="pt-BR" dirty="0" smtClean="0"/>
              <a:t>[i]) %&gt;%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try</a:t>
            </a:r>
            <a:r>
              <a:rPr lang="pt-BR" dirty="0" smtClean="0"/>
              <a:t>(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arquivos_atletas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arquivos_clubes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 &lt;- </a:t>
            </a:r>
            <a:r>
              <a:rPr lang="pt-BR" dirty="0" err="1" smtClean="0"/>
              <a:t>read_csv</a:t>
            </a:r>
            <a:r>
              <a:rPr lang="pt-BR" dirty="0" smtClean="0"/>
              <a:t>(</a:t>
            </a:r>
            <a:r>
              <a:rPr lang="pt-BR" dirty="0" err="1" smtClean="0"/>
              <a:t>arquivos_partidas</a:t>
            </a:r>
            <a:r>
              <a:rPr lang="pt-BR" dirty="0" smtClean="0"/>
              <a:t>[i])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(ano = anos[i])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</a:t>
            </a:r>
            <a:r>
              <a:rPr lang="pt-BR" dirty="0" err="1" smtClean="0"/>
              <a:t>scout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as.character</a:t>
            </a:r>
            <a:r>
              <a:rPr lang="pt-BR" dirty="0" smtClean="0"/>
              <a:t>(participou))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atletas &lt;- atletas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(atleta)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partidas &lt;- partidas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(partida)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clubes &lt;- clubes %&gt;%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bind_rows</a:t>
            </a:r>
            <a:r>
              <a:rPr lang="pt-BR" dirty="0" smtClean="0"/>
              <a:t>(clube)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}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(participou = </a:t>
            </a:r>
            <a:r>
              <a:rPr lang="pt-BR" dirty="0" err="1" smtClean="0"/>
              <a:t>case_when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participou == "1"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"0"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participou == "</a:t>
            </a:r>
            <a:r>
              <a:rPr lang="pt-BR" dirty="0" err="1" smtClean="0"/>
              <a:t>True</a:t>
            </a:r>
            <a:r>
              <a:rPr lang="pt-BR" dirty="0" smtClean="0"/>
              <a:t>" ~ </a:t>
            </a:r>
            <a:r>
              <a:rPr lang="pt-BR" dirty="0" err="1" smtClean="0"/>
              <a:t>as.integer</a:t>
            </a:r>
            <a:r>
              <a:rPr lang="pt-BR" dirty="0" smtClean="0"/>
              <a:t>(1),</a:t>
            </a:r>
          </a:p>
          <a:p>
            <a:r>
              <a:rPr lang="pt-BR" dirty="0" smtClean="0"/>
              <a:t>    participou == "False" ~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TRUE ~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pontos_num</a:t>
            </a:r>
            <a:r>
              <a:rPr lang="pt-BR" dirty="0" smtClean="0"/>
              <a:t> == 0)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rodada_id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r>
              <a:rPr lang="pt-BR" dirty="0" smtClean="0"/>
              <a:t>atletas &lt;- atletas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atleta_id</a:t>
            </a:r>
            <a:r>
              <a:rPr lang="pt-BR" dirty="0" smtClean="0"/>
              <a:t>, id)) 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 ( -</a:t>
            </a:r>
            <a:r>
              <a:rPr lang="pt-BR" dirty="0" err="1" smtClean="0"/>
              <a:t>atleta_id</a:t>
            </a:r>
            <a:r>
              <a:rPr lang="pt-BR" dirty="0" smtClean="0"/>
              <a:t>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group_by</a:t>
            </a:r>
            <a:r>
              <a:rPr lang="pt-BR" dirty="0" smtClean="0"/>
              <a:t>(id, ano)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summarise</a:t>
            </a:r>
            <a:r>
              <a:rPr lang="pt-BR" dirty="0" smtClean="0"/>
              <a:t>(apelido = </a:t>
            </a:r>
            <a:r>
              <a:rPr lang="pt-BR" dirty="0" err="1" smtClean="0"/>
              <a:t>max</a:t>
            </a:r>
            <a:r>
              <a:rPr lang="pt-BR" dirty="0" smtClean="0"/>
              <a:t>(apelido), </a:t>
            </a:r>
            <a:r>
              <a:rPr lang="pt-BR" dirty="0" err="1" smtClean="0"/>
              <a:t>clube_id</a:t>
            </a:r>
            <a:r>
              <a:rPr lang="pt-BR" dirty="0" smtClean="0"/>
              <a:t> = min(</a:t>
            </a:r>
            <a:r>
              <a:rPr lang="pt-BR" dirty="0" err="1" smtClean="0"/>
              <a:t>clube_id</a:t>
            </a:r>
            <a:r>
              <a:rPr lang="pt-BR" dirty="0" smtClean="0"/>
              <a:t>), </a:t>
            </a:r>
            <a:r>
              <a:rPr lang="pt-BR" dirty="0" err="1" smtClean="0"/>
              <a:t>posicao_id</a:t>
            </a:r>
            <a:r>
              <a:rPr lang="pt-BR" dirty="0" smtClean="0"/>
              <a:t> = min(</a:t>
            </a:r>
            <a:r>
              <a:rPr lang="pt-BR" dirty="0" err="1" smtClean="0"/>
              <a:t>posicao_id</a:t>
            </a:r>
            <a:r>
              <a:rPr lang="pt-BR" dirty="0" smtClean="0"/>
              <a:t>)) </a:t>
            </a:r>
          </a:p>
          <a:p>
            <a:r>
              <a:rPr lang="pt-BR" dirty="0" smtClean="0"/>
              <a:t>  </a:t>
            </a:r>
          </a:p>
          <a:p>
            <a:endParaRPr lang="pt-BR" dirty="0" smtClean="0"/>
          </a:p>
          <a:p>
            <a:r>
              <a:rPr lang="pt-BR" dirty="0" smtClean="0"/>
              <a:t>partidas &lt;- partidas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if_else</a:t>
            </a:r>
            <a:r>
              <a:rPr lang="pt-BR" dirty="0" smtClean="0"/>
              <a:t>(is.na(rodada), </a:t>
            </a:r>
            <a:r>
              <a:rPr lang="pt-BR" dirty="0" err="1" smtClean="0"/>
              <a:t>rodada_id</a:t>
            </a:r>
            <a:r>
              <a:rPr lang="pt-BR" dirty="0" smtClean="0"/>
              <a:t>, rodada)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rodada_partidas</a:t>
            </a:r>
            <a:r>
              <a:rPr lang="pt-BR" dirty="0" smtClean="0"/>
              <a:t> = rodada)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id = </a:t>
            </a:r>
            <a:r>
              <a:rPr lang="pt-BR" dirty="0" err="1" smtClean="0"/>
              <a:t>if_else</a:t>
            </a:r>
            <a:r>
              <a:rPr lang="pt-BR" dirty="0" smtClean="0"/>
              <a:t>(is.na(id), </a:t>
            </a:r>
            <a:r>
              <a:rPr lang="pt-BR" dirty="0" err="1" smtClean="0"/>
              <a:t>as.integer</a:t>
            </a:r>
            <a:r>
              <a:rPr lang="pt-BR" dirty="0" smtClean="0"/>
              <a:t>(-2), </a:t>
            </a:r>
            <a:r>
              <a:rPr lang="pt-BR" dirty="0" err="1" smtClean="0"/>
              <a:t>as.integer</a:t>
            </a:r>
            <a:r>
              <a:rPr lang="pt-BR" dirty="0" smtClean="0"/>
              <a:t>(id)   ) 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scouts_completo</a:t>
            </a:r>
            <a:r>
              <a:rPr lang="pt-BR" dirty="0" smtClean="0"/>
              <a:t> &lt;- </a:t>
            </a:r>
            <a:r>
              <a:rPr lang="pt-BR" dirty="0" err="1" smtClean="0"/>
              <a:t>scouts</a:t>
            </a:r>
            <a:r>
              <a:rPr lang="pt-BR" dirty="0" smtClean="0"/>
              <a:t>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(rodada = </a:t>
            </a:r>
            <a:r>
              <a:rPr lang="pt-BR" dirty="0" err="1" smtClean="0"/>
              <a:t>as.integer</a:t>
            </a:r>
            <a:r>
              <a:rPr lang="pt-BR" dirty="0" smtClean="0"/>
              <a:t>(rodada)) %&gt;%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(atletas,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atleta_id</a:t>
            </a:r>
            <a:r>
              <a:rPr lang="pt-BR" dirty="0" smtClean="0"/>
              <a:t>" = "</a:t>
            </a:r>
            <a:r>
              <a:rPr lang="pt-BR" dirty="0" err="1" smtClean="0"/>
              <a:t>id","ano</a:t>
            </a:r>
            <a:r>
              <a:rPr lang="pt-BR" dirty="0" smtClean="0"/>
              <a:t>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c("",".atletas"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apelido_atleta</a:t>
            </a:r>
            <a:r>
              <a:rPr lang="pt-BR" dirty="0" smtClean="0"/>
              <a:t> = apelido)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(clubes, </a:t>
            </a:r>
            <a:r>
              <a:rPr lang="pt-BR" dirty="0" err="1" smtClean="0"/>
              <a:t>by</a:t>
            </a:r>
            <a:r>
              <a:rPr lang="pt-BR" dirty="0" smtClean="0"/>
              <a:t> = c("</a:t>
            </a:r>
            <a:r>
              <a:rPr lang="pt-BR" dirty="0" err="1" smtClean="0"/>
              <a:t>clube_id</a:t>
            </a:r>
            <a:r>
              <a:rPr lang="pt-BR" dirty="0" smtClean="0"/>
              <a:t>" = "id", "ano" = "ano"), </a:t>
            </a:r>
            <a:r>
              <a:rPr lang="pt-BR" dirty="0" err="1" smtClean="0"/>
              <a:t>suffix</a:t>
            </a:r>
            <a:r>
              <a:rPr lang="pt-BR" dirty="0" smtClean="0"/>
              <a:t> = c("",".clubes"  )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nome_clube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clube_casa_id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partidas_casa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partida_casa_id</a:t>
            </a:r>
            <a:r>
              <a:rPr lang="pt-BR" dirty="0" smtClean="0"/>
              <a:t> = id, </a:t>
            </a:r>
            <a:r>
              <a:rPr lang="pt-BR" dirty="0" err="1" smtClean="0"/>
              <a:t>placar_casa_mandante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placar_casa_visitante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(casa = !is.na(</a:t>
            </a:r>
            <a:r>
              <a:rPr lang="pt-BR" dirty="0" err="1" smtClean="0"/>
              <a:t>partida_casa_id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"rodada" = "</a:t>
            </a:r>
            <a:r>
              <a:rPr lang="pt-BR" dirty="0" err="1" smtClean="0"/>
              <a:t>rodada_partidas</a:t>
            </a:r>
            <a:r>
              <a:rPr lang="pt-BR" dirty="0" smtClean="0"/>
              <a:t>", "ano" = "ano", "</a:t>
            </a:r>
            <a:r>
              <a:rPr lang="pt-BR" dirty="0" err="1" smtClean="0"/>
              <a:t>clube_id</a:t>
            </a:r>
            <a:r>
              <a:rPr lang="pt-BR" dirty="0" smtClean="0"/>
              <a:t>" = "</a:t>
            </a:r>
            <a:r>
              <a:rPr lang="pt-BR" dirty="0" err="1" smtClean="0"/>
              <a:t>clube_visitante_id</a:t>
            </a:r>
            <a:r>
              <a:rPr lang="pt-BR" dirty="0" smtClean="0"/>
              <a:t>") 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partidas_fora</a:t>
            </a:r>
            <a:r>
              <a:rPr lang="pt-BR" dirty="0" smtClean="0"/>
              <a:t>"  )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partida_visitante_id</a:t>
            </a:r>
            <a:r>
              <a:rPr lang="pt-BR" dirty="0" smtClean="0"/>
              <a:t> = id, </a:t>
            </a:r>
            <a:r>
              <a:rPr lang="pt-BR" dirty="0" err="1" smtClean="0"/>
              <a:t>placar_fora_mandante</a:t>
            </a:r>
            <a:r>
              <a:rPr lang="pt-BR" dirty="0" smtClean="0"/>
              <a:t> = </a:t>
            </a:r>
            <a:r>
              <a:rPr lang="pt-BR" dirty="0" err="1" smtClean="0"/>
              <a:t>placar_oficial_mandante</a:t>
            </a:r>
            <a:r>
              <a:rPr lang="pt-BR" dirty="0" smtClean="0"/>
              <a:t>, </a:t>
            </a:r>
            <a:r>
              <a:rPr lang="pt-BR" dirty="0" err="1" smtClean="0"/>
              <a:t>placar_fora_visitante</a:t>
            </a:r>
            <a:r>
              <a:rPr lang="pt-BR" dirty="0" smtClean="0"/>
              <a:t> = </a:t>
            </a:r>
            <a:r>
              <a:rPr lang="pt-BR" dirty="0" err="1" smtClean="0"/>
              <a:t>placar_oficial_visitante</a:t>
            </a:r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(visitante = !is.na(</a:t>
            </a:r>
            <a:r>
              <a:rPr lang="pt-BR" dirty="0" err="1" smtClean="0"/>
              <a:t>partida_visitante_id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casa_ou_visitante</a:t>
            </a:r>
            <a:r>
              <a:rPr lang="pt-BR" dirty="0" smtClean="0"/>
              <a:t> = casa | visitante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partida_id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is.na(</a:t>
            </a:r>
            <a:r>
              <a:rPr lang="pt-BR" dirty="0" err="1" smtClean="0"/>
              <a:t>partida_id</a:t>
            </a:r>
            <a:r>
              <a:rPr lang="pt-BR" dirty="0" smtClean="0"/>
              <a:t>), </a:t>
            </a:r>
            <a:r>
              <a:rPr lang="pt-BR" dirty="0" err="1" smtClean="0"/>
              <a:t>as.integer</a:t>
            </a:r>
            <a:r>
              <a:rPr lang="pt-BR" dirty="0" smtClean="0"/>
              <a:t>(-1),  </a:t>
            </a:r>
            <a:r>
              <a:rPr lang="pt-BR" dirty="0" err="1" smtClean="0"/>
              <a:t>as.integer</a:t>
            </a:r>
            <a:r>
              <a:rPr lang="pt-BR" dirty="0" smtClean="0"/>
              <a:t>(</a:t>
            </a:r>
            <a:r>
              <a:rPr lang="pt-BR" dirty="0" err="1" smtClean="0"/>
              <a:t>partida_id</a:t>
            </a:r>
            <a:r>
              <a:rPr lang="pt-BR" dirty="0" smtClean="0"/>
              <a:t> )  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left_join</a:t>
            </a:r>
            <a:r>
              <a:rPr lang="pt-BR" dirty="0" smtClean="0"/>
              <a:t>(partidas,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partida_id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partidas_por_id</a:t>
            </a:r>
            <a:r>
              <a:rPr lang="pt-BR" dirty="0" smtClean="0"/>
              <a:t>"  ) ) %&gt;%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mando_consolidado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</a:p>
          <a:p>
            <a:r>
              <a:rPr lang="pt-BR" dirty="0" smtClean="0"/>
              <a:t>                                  is.na(mando) ,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  </a:t>
            </a:r>
          </a:p>
          <a:p>
            <a:r>
              <a:rPr lang="pt-BR" dirty="0" smtClean="0"/>
              <a:t>                                      casa,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(1), </a:t>
            </a:r>
          </a:p>
          <a:p>
            <a:r>
              <a:rPr lang="pt-BR" dirty="0" smtClean="0"/>
              <a:t>        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                visitante,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(0),</a:t>
            </a:r>
          </a:p>
          <a:p>
            <a:r>
              <a:rPr lang="pt-BR" dirty="0" smtClean="0"/>
              <a:t>    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(NA)</a:t>
            </a:r>
          </a:p>
          <a:p>
            <a:r>
              <a:rPr lang="pt-BR" dirty="0" smtClean="0"/>
              <a:t>                                      )          </a:t>
            </a:r>
          </a:p>
          <a:p>
            <a:r>
              <a:rPr lang="pt-BR" dirty="0" smtClean="0"/>
              <a:t>                                      </a:t>
            </a:r>
          </a:p>
          <a:p>
            <a:r>
              <a:rPr lang="pt-BR" dirty="0" smtClean="0"/>
              <a:t>                                    )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,</a:t>
            </a:r>
          </a:p>
          <a:p>
            <a:r>
              <a:rPr lang="pt-BR" dirty="0" smtClean="0"/>
              <a:t>                                  </a:t>
            </a:r>
          </a:p>
          <a:p>
            <a:r>
              <a:rPr lang="pt-BR" dirty="0" smtClean="0"/>
              <a:t>                                    </a:t>
            </a:r>
            <a:r>
              <a:rPr lang="pt-BR" dirty="0" err="1" smtClean="0"/>
              <a:t>as.integer</a:t>
            </a:r>
            <a:r>
              <a:rPr lang="pt-BR" dirty="0" smtClean="0"/>
              <a:t>(mando)</a:t>
            </a:r>
          </a:p>
          <a:p>
            <a:r>
              <a:rPr lang="pt-BR" dirty="0" smtClean="0"/>
              <a:t>                                ) </a:t>
            </a:r>
          </a:p>
          <a:p>
            <a:r>
              <a:rPr lang="pt-BR" dirty="0" smtClean="0"/>
              <a:t>          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mando_consolidado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placar_meus_gols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 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  <a:r>
              <a:rPr lang="pt-BR" dirty="0" err="1" smtClean="0"/>
              <a:t>mando_consolidado</a:t>
            </a:r>
            <a:r>
              <a:rPr lang="pt-BR" dirty="0" smtClean="0"/>
              <a:t> ==1 ,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placar_casa_visitante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placar_casa_visitante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placar_oficial_visitante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                            ,</a:t>
            </a:r>
          </a:p>
          <a:p>
            <a:r>
              <a:rPr lang="pt-BR" dirty="0" smtClean="0"/>
              <a:t>                              </a:t>
            </a:r>
          </a:p>
          <a:p>
            <a:r>
              <a:rPr lang="pt-BR" dirty="0" smtClean="0"/>
              <a:t>      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 (</a:t>
            </a:r>
          </a:p>
          <a:p>
            <a:r>
              <a:rPr lang="pt-BR" dirty="0" smtClean="0"/>
              <a:t>                                !is.na(</a:t>
            </a:r>
            <a:r>
              <a:rPr lang="pt-BR" dirty="0" err="1" smtClean="0"/>
              <a:t>placar_fora_mandante</a:t>
            </a:r>
            <a:r>
              <a:rPr lang="pt-BR" dirty="0" smtClean="0"/>
              <a:t>),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placar_fora_mandante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</a:t>
            </a:r>
            <a:r>
              <a:rPr lang="pt-BR" dirty="0" err="1" smtClean="0"/>
              <a:t>placar_oficial_mandante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)</a:t>
            </a:r>
          </a:p>
          <a:p>
            <a:r>
              <a:rPr lang="pt-BR" dirty="0" smtClean="0"/>
              <a:t>  )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filter</a:t>
            </a:r>
            <a:r>
              <a:rPr lang="pt-BR" dirty="0" smtClean="0"/>
              <a:t>(!is.na(</a:t>
            </a:r>
            <a:r>
              <a:rPr lang="pt-BR" dirty="0" err="1" smtClean="0"/>
              <a:t>placar_meus_gols</a:t>
            </a:r>
            <a:r>
              <a:rPr lang="pt-BR" dirty="0" smtClean="0"/>
              <a:t>))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posicao_id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(is.na(</a:t>
            </a:r>
            <a:r>
              <a:rPr lang="pt-BR" dirty="0" err="1" smtClean="0"/>
              <a:t>posicao_id</a:t>
            </a:r>
            <a:r>
              <a:rPr lang="pt-BR" dirty="0" smtClean="0"/>
              <a:t>), </a:t>
            </a:r>
            <a:r>
              <a:rPr lang="pt-BR" dirty="0" err="1" smtClean="0"/>
              <a:t>posicao_id.atletas</a:t>
            </a:r>
            <a:r>
              <a:rPr lang="pt-BR" dirty="0" smtClean="0"/>
              <a:t>, </a:t>
            </a:r>
            <a:r>
              <a:rPr lang="pt-BR" dirty="0" err="1" smtClean="0"/>
              <a:t>posicao_id</a:t>
            </a:r>
            <a:r>
              <a:rPr lang="pt-BR" dirty="0" smtClean="0"/>
              <a:t>))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#</a:t>
            </a:r>
            <a:r>
              <a:rPr lang="pt-BR" dirty="0" err="1" smtClean="0"/>
              <a:t>select</a:t>
            </a:r>
            <a:r>
              <a:rPr lang="pt-BR" dirty="0" smtClean="0"/>
              <a:t>(-</a:t>
            </a:r>
            <a:r>
              <a:rPr lang="pt-BR" dirty="0" err="1" smtClean="0"/>
              <a:t>posicao_id.atletas</a:t>
            </a:r>
            <a:r>
              <a:rPr lang="pt-BR" dirty="0" smtClean="0"/>
              <a:t>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ano,</a:t>
            </a:r>
          </a:p>
          <a:p>
            <a:r>
              <a:rPr lang="pt-BR" dirty="0" smtClean="0"/>
              <a:t>    rodada, </a:t>
            </a:r>
          </a:p>
          <a:p>
            <a:r>
              <a:rPr lang="pt-BR" dirty="0" smtClean="0"/>
              <a:t>    participou,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posicao_id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pontos_num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preco_num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substituido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tempo_jogado</a:t>
            </a:r>
            <a:r>
              <a:rPr lang="pt-BR" dirty="0" smtClean="0"/>
              <a:t>, </a:t>
            </a:r>
          </a:p>
          <a:p>
            <a:r>
              <a:rPr lang="pt-BR" dirty="0" smtClean="0"/>
              <a:t>    nota, </a:t>
            </a:r>
          </a:p>
          <a:p>
            <a:r>
              <a:rPr lang="pt-BR" dirty="0" smtClean="0"/>
              <a:t>    FS,</a:t>
            </a:r>
          </a:p>
          <a:p>
            <a:r>
              <a:rPr lang="pt-BR" dirty="0" smtClean="0"/>
              <a:t>    PE,</a:t>
            </a:r>
          </a:p>
          <a:p>
            <a:r>
              <a:rPr lang="pt-BR" dirty="0" smtClean="0"/>
              <a:t>    A,</a:t>
            </a:r>
          </a:p>
          <a:p>
            <a:r>
              <a:rPr lang="pt-BR" dirty="0" smtClean="0"/>
              <a:t>    FT,</a:t>
            </a:r>
          </a:p>
          <a:p>
            <a:r>
              <a:rPr lang="pt-BR" dirty="0" smtClean="0"/>
              <a:t>    FD,</a:t>
            </a:r>
          </a:p>
          <a:p>
            <a:r>
              <a:rPr lang="pt-BR" dirty="0" smtClean="0"/>
              <a:t>    FF,</a:t>
            </a:r>
          </a:p>
          <a:p>
            <a:r>
              <a:rPr lang="pt-BR" dirty="0" smtClean="0"/>
              <a:t>    G,</a:t>
            </a:r>
          </a:p>
          <a:p>
            <a:r>
              <a:rPr lang="pt-BR" dirty="0" smtClean="0"/>
              <a:t>    I,</a:t>
            </a:r>
          </a:p>
          <a:p>
            <a:r>
              <a:rPr lang="pt-BR" dirty="0" smtClean="0"/>
              <a:t>    PP,</a:t>
            </a:r>
          </a:p>
          <a:p>
            <a:r>
              <a:rPr lang="pt-BR" dirty="0" smtClean="0"/>
              <a:t>    RB,</a:t>
            </a:r>
          </a:p>
          <a:p>
            <a:r>
              <a:rPr lang="pt-BR" dirty="0" smtClean="0"/>
              <a:t>    FC,</a:t>
            </a:r>
          </a:p>
          <a:p>
            <a:r>
              <a:rPr lang="pt-BR" dirty="0" smtClean="0"/>
              <a:t>    GC,</a:t>
            </a:r>
          </a:p>
          <a:p>
            <a:r>
              <a:rPr lang="pt-BR" dirty="0" smtClean="0"/>
              <a:t>    CA,</a:t>
            </a:r>
          </a:p>
          <a:p>
            <a:r>
              <a:rPr lang="pt-BR" dirty="0" smtClean="0"/>
              <a:t>    CV,</a:t>
            </a:r>
          </a:p>
          <a:p>
            <a:r>
              <a:rPr lang="pt-BR" dirty="0" smtClean="0"/>
              <a:t>    SG,</a:t>
            </a:r>
          </a:p>
          <a:p>
            <a:r>
              <a:rPr lang="pt-BR" dirty="0" smtClean="0"/>
              <a:t>    DD,</a:t>
            </a:r>
          </a:p>
          <a:p>
            <a:r>
              <a:rPr lang="pt-BR" dirty="0" smtClean="0"/>
              <a:t>    DP,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apelido_atleta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nome_clube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mando_consolidado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</a:t>
            </a:r>
            <a:r>
              <a:rPr lang="pt-BR" dirty="0" err="1" smtClean="0"/>
              <a:t>placar_gols_deles</a:t>
            </a:r>
            <a:endParaRPr lang="pt-BR" dirty="0" smtClean="0"/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  </a:t>
            </a:r>
          </a:p>
          <a:p>
            <a:r>
              <a:rPr lang="pt-BR" dirty="0" smtClean="0"/>
              <a:t> 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inner_join</a:t>
            </a:r>
            <a:r>
              <a:rPr lang="pt-BR" dirty="0" smtClean="0"/>
              <a:t>(</a:t>
            </a:r>
            <a:r>
              <a:rPr lang="pt-BR" dirty="0" err="1" smtClean="0"/>
              <a:t>posicoes</a:t>
            </a:r>
            <a:r>
              <a:rPr lang="pt-BR" dirty="0" smtClean="0"/>
              <a:t>, </a:t>
            </a:r>
            <a:r>
              <a:rPr lang="pt-BR" dirty="0" err="1" smtClean="0"/>
              <a:t>by</a:t>
            </a:r>
            <a:r>
              <a:rPr lang="pt-BR" dirty="0" smtClean="0"/>
              <a:t> =c( "</a:t>
            </a:r>
            <a:r>
              <a:rPr lang="pt-BR" dirty="0" err="1" smtClean="0"/>
              <a:t>posicao_id</a:t>
            </a:r>
            <a:r>
              <a:rPr lang="pt-BR" dirty="0" smtClean="0"/>
              <a:t>" = "id"), </a:t>
            </a:r>
            <a:r>
              <a:rPr lang="pt-BR" dirty="0" err="1" smtClean="0"/>
              <a:t>suffix</a:t>
            </a:r>
            <a:r>
              <a:rPr lang="pt-BR" dirty="0" smtClean="0"/>
              <a:t> = c("",".</a:t>
            </a:r>
            <a:r>
              <a:rPr lang="pt-BR" dirty="0" err="1" smtClean="0"/>
              <a:t>posicoes</a:t>
            </a:r>
            <a:r>
              <a:rPr lang="pt-BR" dirty="0" smtClean="0"/>
              <a:t>"  ) 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</a:t>
            </a:r>
            <a:r>
              <a:rPr lang="pt-BR" dirty="0" err="1" smtClean="0"/>
              <a:t>nome_posicao</a:t>
            </a:r>
            <a:r>
              <a:rPr lang="pt-BR" dirty="0" smtClean="0"/>
              <a:t> = nome)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select</a:t>
            </a:r>
            <a:r>
              <a:rPr lang="pt-BR" dirty="0" smtClean="0"/>
              <a:t>( -</a:t>
            </a:r>
            <a:r>
              <a:rPr lang="pt-BR" dirty="0" err="1" smtClean="0"/>
              <a:t>abreviacao</a:t>
            </a:r>
            <a:r>
              <a:rPr lang="pt-BR" dirty="0" smtClean="0"/>
              <a:t>) 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mutate</a:t>
            </a:r>
            <a:r>
              <a:rPr lang="pt-BR" dirty="0" smtClean="0"/>
              <a:t>(</a:t>
            </a:r>
            <a:r>
              <a:rPr lang="pt-BR" dirty="0" err="1" smtClean="0"/>
              <a:t>pontos_jogo</a:t>
            </a:r>
            <a:r>
              <a:rPr lang="pt-BR" dirty="0" smtClean="0"/>
              <a:t> = </a:t>
            </a:r>
            <a:r>
              <a:rPr lang="pt-BR" dirty="0" err="1" smtClean="0"/>
              <a:t>if_else</a:t>
            </a:r>
            <a:r>
              <a:rPr lang="pt-BR" dirty="0" smtClean="0"/>
              <a:t>(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placar_meus_gols</a:t>
            </a:r>
            <a:r>
              <a:rPr lang="pt-BR" dirty="0" smtClean="0"/>
              <a:t> &gt; </a:t>
            </a:r>
            <a:r>
              <a:rPr lang="pt-BR" dirty="0" err="1" smtClean="0"/>
              <a:t>placar_gols_deles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3,</a:t>
            </a:r>
          </a:p>
          <a:p>
            <a:r>
              <a:rPr lang="pt-BR" dirty="0" smtClean="0"/>
              <a:t>                        </a:t>
            </a:r>
            <a:r>
              <a:rPr lang="pt-BR" dirty="0" err="1" smtClean="0"/>
              <a:t>if_else</a:t>
            </a:r>
            <a:r>
              <a:rPr lang="pt-BR" dirty="0" smtClean="0"/>
              <a:t>( </a:t>
            </a:r>
            <a:r>
              <a:rPr lang="pt-BR" dirty="0" err="1" smtClean="0"/>
              <a:t>placar_gols_deles</a:t>
            </a:r>
            <a:r>
              <a:rPr lang="pt-BR" dirty="0" smtClean="0"/>
              <a:t> == </a:t>
            </a:r>
            <a:r>
              <a:rPr lang="pt-BR" dirty="0" err="1" smtClean="0"/>
              <a:t>placar_meus_gols</a:t>
            </a:r>
            <a:r>
              <a:rPr lang="pt-BR" dirty="0" smtClean="0"/>
              <a:t>,</a:t>
            </a:r>
          </a:p>
          <a:p>
            <a:r>
              <a:rPr lang="pt-BR" dirty="0" smtClean="0"/>
              <a:t>                                 1,</a:t>
            </a:r>
          </a:p>
          <a:p>
            <a:r>
              <a:rPr lang="pt-BR" dirty="0" smtClean="0"/>
              <a:t>                                 0</a:t>
            </a:r>
          </a:p>
          <a:p>
            <a:r>
              <a:rPr lang="pt-BR" dirty="0" smtClean="0"/>
              <a:t>                                 )</a:t>
            </a:r>
          </a:p>
          <a:p>
            <a:r>
              <a:rPr lang="pt-BR" dirty="0" smtClean="0"/>
              <a:t>                        )</a:t>
            </a:r>
          </a:p>
          <a:p>
            <a:r>
              <a:rPr lang="pt-BR" dirty="0" smtClean="0"/>
              <a:t>  ) %&gt;% </a:t>
            </a:r>
          </a:p>
          <a:p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rename</a:t>
            </a:r>
            <a:r>
              <a:rPr lang="pt-BR" dirty="0" smtClean="0"/>
              <a:t>(mando = </a:t>
            </a:r>
            <a:r>
              <a:rPr lang="pt-BR" dirty="0" err="1" smtClean="0"/>
              <a:t>mando_consolidado</a:t>
            </a:r>
            <a:r>
              <a:rPr lang="pt-BR" dirty="0" smtClean="0"/>
              <a:t>) %&gt;%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identity</a:t>
            </a:r>
            <a:r>
              <a:rPr lang="pt-BR" dirty="0" smtClean="0"/>
              <a:t>()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summary</a:t>
            </a:r>
            <a:r>
              <a:rPr lang="pt-BR" dirty="0" smtClean="0"/>
              <a:t>(</a:t>
            </a:r>
            <a:r>
              <a:rPr lang="pt-BR" dirty="0" err="1" smtClean="0"/>
              <a:t>scouts_completo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6909-B5DF-46FF-8175-73BDB0D22A1F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55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04.10.2018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38" y="84468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Roteiro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A352A6FB-0AAC-4107-882D-1C03BEAB1D1F}"/>
              </a:ext>
            </a:extLst>
          </p:cNvPr>
          <p:cNvSpPr txBox="1"/>
          <p:nvPr/>
        </p:nvSpPr>
        <p:spPr>
          <a:xfrm>
            <a:off x="609600" y="1590040"/>
            <a:ext cx="7951596" cy="489364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/>
              <a:t>Introdução ao R</a:t>
            </a:r>
            <a:endParaRPr lang="pt-BR" sz="2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/>
              <a:t>Introdução ao </a:t>
            </a:r>
            <a:r>
              <a:rPr lang="pt-BR" sz="2600" dirty="0" err="1"/>
              <a:t>tidyverse</a:t>
            </a:r>
            <a:r>
              <a:rPr lang="pt-BR" sz="2600" dirty="0">
                <a:cs typeface="Calibri"/>
              </a:rPr>
              <a:t>: instalação, componentes, 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cs typeface="Calibri"/>
              </a:rPr>
              <a:t>Motivação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 smtClean="0">
                <a:cs typeface="Calibri"/>
              </a:rPr>
              <a:t>Data </a:t>
            </a:r>
            <a:r>
              <a:rPr lang="pt-BR" sz="2600" dirty="0" err="1">
                <a:cs typeface="Calibri"/>
              </a:rPr>
              <a:t>Wrangling</a:t>
            </a:r>
            <a:endParaRPr lang="pt-BR" sz="2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 smtClean="0">
                <a:cs typeface="Calibri"/>
              </a:rPr>
              <a:t>Análise exploratória</a:t>
            </a:r>
            <a:endParaRPr lang="pt-BR" sz="2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 smtClean="0">
                <a:cs typeface="Calibri"/>
              </a:rPr>
              <a:t>Fundamentos </a:t>
            </a:r>
            <a:r>
              <a:rPr lang="pt-BR" sz="2600" dirty="0">
                <a:cs typeface="Calibri"/>
              </a:rPr>
              <a:t>de Modelagem Estatística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5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650" y="0"/>
            <a:ext cx="10515600" cy="1325563"/>
          </a:xfrm>
        </p:spPr>
        <p:txBody>
          <a:bodyPr/>
          <a:lstStyle/>
          <a:p>
            <a:r>
              <a:rPr lang="pt-BR" dirty="0"/>
              <a:t>Trabalhando com vetores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1619" y="309311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 err="1"/>
              <a:t>gols_sti</a:t>
            </a:r>
            <a:r>
              <a:rPr lang="pt-BR" sz="2000" dirty="0"/>
              <a:t> &lt;- </a:t>
            </a:r>
            <a:r>
              <a:rPr lang="pt-BR" sz="2000" dirty="0" err="1"/>
              <a:t>rpois</a:t>
            </a:r>
            <a:r>
              <a:rPr lang="pt-BR" sz="2000" dirty="0"/>
              <a:t>(n = 1000000, lambda = 1)</a:t>
            </a:r>
          </a:p>
          <a:p>
            <a:pPr marL="0" indent="0">
              <a:buNone/>
            </a:pPr>
            <a:r>
              <a:rPr lang="pt-BR" sz="2000" dirty="0" err="1"/>
              <a:t>gols_sma</a:t>
            </a:r>
            <a:r>
              <a:rPr lang="pt-BR" sz="2000" dirty="0"/>
              <a:t> &lt;- </a:t>
            </a:r>
            <a:r>
              <a:rPr lang="pt-BR" sz="2000" dirty="0" err="1"/>
              <a:t>rpois</a:t>
            </a:r>
            <a:r>
              <a:rPr lang="pt-BR" sz="2000" dirty="0"/>
              <a:t>(n = 1000000, lambda = 2)</a:t>
            </a:r>
          </a:p>
          <a:p>
            <a:pPr marL="0" indent="0">
              <a:buNone/>
            </a:pPr>
            <a:r>
              <a:rPr lang="pt-BR" sz="2000" dirty="0" err="1"/>
              <a:t>vitoria_sti</a:t>
            </a:r>
            <a:r>
              <a:rPr lang="pt-BR" sz="2000" dirty="0"/>
              <a:t> &lt;- </a:t>
            </a:r>
            <a:r>
              <a:rPr lang="pt-BR" sz="2000" dirty="0" err="1"/>
              <a:t>gols_sti</a:t>
            </a:r>
            <a:r>
              <a:rPr lang="pt-BR" sz="2000" dirty="0"/>
              <a:t> &gt; </a:t>
            </a:r>
            <a:r>
              <a:rPr lang="pt-BR" sz="2000" dirty="0" err="1"/>
              <a:t>gols_sma</a:t>
            </a:r>
            <a:endParaRPr lang="pt-BR" sz="2000" dirty="0"/>
          </a:p>
          <a:p>
            <a:pPr marL="0" indent="0">
              <a:buNone/>
            </a:pPr>
            <a:r>
              <a:rPr lang="pt-BR" sz="2000" dirty="0"/>
              <a:t>empate &lt;- </a:t>
            </a:r>
            <a:r>
              <a:rPr lang="pt-BR" sz="2000" dirty="0" err="1"/>
              <a:t>gols_sti</a:t>
            </a:r>
            <a:r>
              <a:rPr lang="pt-BR" sz="2000" dirty="0"/>
              <a:t> == </a:t>
            </a:r>
            <a:r>
              <a:rPr lang="pt-BR" sz="2000" dirty="0" err="1"/>
              <a:t>gols_sma</a:t>
            </a:r>
            <a:endParaRPr lang="pt-BR" sz="2000" dirty="0"/>
          </a:p>
          <a:p>
            <a:pPr marL="0" indent="0">
              <a:buNone/>
            </a:pPr>
            <a:r>
              <a:rPr lang="pt-BR" sz="2000" dirty="0" err="1"/>
              <a:t>vitoria_sma</a:t>
            </a:r>
            <a:r>
              <a:rPr lang="pt-BR" sz="2000" dirty="0"/>
              <a:t> &lt;- </a:t>
            </a:r>
            <a:r>
              <a:rPr lang="pt-BR" sz="2000" dirty="0" err="1"/>
              <a:t>gols_sma</a:t>
            </a:r>
            <a:r>
              <a:rPr lang="pt-BR" sz="2000" dirty="0"/>
              <a:t> &gt; </a:t>
            </a:r>
            <a:r>
              <a:rPr lang="pt-BR" sz="2000" dirty="0" err="1"/>
              <a:t>gols_sti</a:t>
            </a:r>
            <a:endParaRPr lang="pt-BR" sz="2000" dirty="0"/>
          </a:p>
          <a:p>
            <a:pPr marL="0" indent="0">
              <a:buNone/>
            </a:pPr>
            <a:r>
              <a:rPr lang="pt-BR" sz="2000" dirty="0"/>
              <a:t>sum(</a:t>
            </a:r>
            <a:r>
              <a:rPr lang="pt-BR" sz="2000" dirty="0" err="1"/>
              <a:t>vitoria_sti</a:t>
            </a:r>
            <a:r>
              <a:rPr lang="pt-BR" sz="2000" dirty="0"/>
              <a:t>)/1000000</a:t>
            </a:r>
          </a:p>
          <a:p>
            <a:pPr marL="0" indent="0">
              <a:buNone/>
            </a:pPr>
            <a:r>
              <a:rPr lang="pt-BR" sz="2000" dirty="0"/>
              <a:t>sum(empate)/1000000</a:t>
            </a:r>
          </a:p>
          <a:p>
            <a:pPr marL="0" indent="0">
              <a:buNone/>
            </a:pPr>
            <a:r>
              <a:rPr lang="pt-BR" sz="2000" dirty="0"/>
              <a:t>sum(</a:t>
            </a:r>
            <a:r>
              <a:rPr lang="pt-BR" sz="2000" dirty="0" err="1"/>
              <a:t>vitoria_sma</a:t>
            </a:r>
            <a:r>
              <a:rPr lang="pt-BR" sz="2000" dirty="0"/>
              <a:t>)/1000000</a:t>
            </a:r>
          </a:p>
        </p:txBody>
      </p:sp>
      <p:sp>
        <p:nvSpPr>
          <p:cNvPr id="4" name="Retângulo 3"/>
          <p:cNvSpPr/>
          <p:nvPr/>
        </p:nvSpPr>
        <p:spPr>
          <a:xfrm>
            <a:off x="231619" y="1140897"/>
            <a:ext cx="11495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Simulando 1.000.000 jogos usando a distribuição de Poisson, que indica quantos eventos ocorrem num período se estes eventos ocorrem a uma taxa constante no tempo.</a:t>
            </a:r>
          </a:p>
          <a:p>
            <a:endParaRPr lang="pt-BR" dirty="0"/>
          </a:p>
          <a:p>
            <a:r>
              <a:rPr lang="pt-BR" dirty="0"/>
              <a:t>Aqui são exemplificadas chamadas de função com parâmetros nomeados e operações com vetores</a:t>
            </a:r>
          </a:p>
        </p:txBody>
      </p:sp>
    </p:spTree>
    <p:extLst>
      <p:ext uri="{BB962C8B-B14F-4D97-AF65-F5344CB8AC3E}">
        <p14:creationId xmlns:p14="http://schemas.microsoft.com/office/powerpoint/2010/main" val="271480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650" y="0"/>
            <a:ext cx="10515600" cy="1325563"/>
          </a:xfrm>
        </p:spPr>
        <p:txBody>
          <a:bodyPr/>
          <a:lstStyle/>
          <a:p>
            <a:r>
              <a:rPr lang="pt-BR" dirty="0"/>
              <a:t>Trabalhando com vetores – Exercício</a:t>
            </a:r>
          </a:p>
        </p:txBody>
      </p:sp>
      <p:sp>
        <p:nvSpPr>
          <p:cNvPr id="4" name="Retângulo 3"/>
          <p:cNvSpPr/>
          <p:nvPr/>
        </p:nvSpPr>
        <p:spPr>
          <a:xfrm>
            <a:off x="231619" y="1140897"/>
            <a:ext cx="113839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distribuição binomial simula o resultado de s eventos binários, por exemplo, jogar s moedinhas dando cara ou acertar questões em uma prova de s questões</a:t>
            </a:r>
          </a:p>
          <a:p>
            <a:endParaRPr lang="pt-BR" dirty="0"/>
          </a:p>
          <a:p>
            <a:r>
              <a:rPr lang="pt-BR" dirty="0"/>
              <a:t>A função </a:t>
            </a:r>
            <a:r>
              <a:rPr lang="pt-BR" dirty="0" err="1"/>
              <a:t>rbinom</a:t>
            </a:r>
            <a:r>
              <a:rPr lang="pt-BR" dirty="0"/>
              <a:t> retorna simulações da distribuição binomial</a:t>
            </a:r>
          </a:p>
          <a:p>
            <a:endParaRPr lang="pt-BR" dirty="0"/>
          </a:p>
          <a:p>
            <a:r>
              <a:rPr lang="pt-BR" dirty="0" err="1"/>
              <a:t>rbinom</a:t>
            </a:r>
            <a:r>
              <a:rPr lang="pt-BR" dirty="0"/>
              <a:t>(n, </a:t>
            </a:r>
            <a:r>
              <a:rPr lang="pt-BR" dirty="0" err="1"/>
              <a:t>size</a:t>
            </a:r>
            <a:r>
              <a:rPr lang="pt-BR" dirty="0"/>
              <a:t>, p)</a:t>
            </a:r>
          </a:p>
          <a:p>
            <a:endParaRPr lang="pt-BR" dirty="0"/>
          </a:p>
          <a:p>
            <a:r>
              <a:rPr lang="pt-BR" dirty="0"/>
              <a:t>Onde </a:t>
            </a:r>
          </a:p>
          <a:p>
            <a:r>
              <a:rPr lang="pt-BR" dirty="0"/>
              <a:t>n: número de simulações</a:t>
            </a:r>
          </a:p>
          <a:p>
            <a:r>
              <a:rPr lang="pt-BR" dirty="0" err="1"/>
              <a:t>size</a:t>
            </a:r>
            <a:r>
              <a:rPr lang="pt-BR" dirty="0"/>
              <a:t>: número de eventos em cada simulação</a:t>
            </a:r>
          </a:p>
          <a:p>
            <a:r>
              <a:rPr lang="pt-BR" dirty="0"/>
              <a:t>p: probabilidade de “sucesso” em um evento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Sabendo que a prova da EPE tem 100 questões e simplificando que quem fizer 60 acertos passa, qual a chance de passar na prova chutando todas as questões? </a:t>
            </a:r>
          </a:p>
          <a:p>
            <a:endParaRPr lang="pt-BR" dirty="0"/>
          </a:p>
          <a:p>
            <a:r>
              <a:rPr lang="pt-BR" dirty="0"/>
              <a:t>São 5 alternativas de múltipla escolha pra cada questão</a:t>
            </a:r>
          </a:p>
        </p:txBody>
      </p:sp>
    </p:spTree>
    <p:extLst>
      <p:ext uri="{BB962C8B-B14F-4D97-AF65-F5344CB8AC3E}">
        <p14:creationId xmlns:p14="http://schemas.microsoft.com/office/powerpoint/2010/main" val="306987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650" y="0"/>
            <a:ext cx="10515600" cy="1325563"/>
          </a:xfrm>
        </p:spPr>
        <p:txBody>
          <a:bodyPr/>
          <a:lstStyle/>
          <a:p>
            <a:r>
              <a:rPr lang="pt-BR" dirty="0"/>
              <a:t>Trabalhando com vetores – Resposta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31619" y="1140897"/>
            <a:ext cx="1138397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distribuição binomial simula o resultado de s eventos binários, por exemplo, jogar s moedinhas dando cara ou acertar questões em uma prova de s questões</a:t>
            </a:r>
          </a:p>
          <a:p>
            <a:endParaRPr lang="pt-BR" dirty="0"/>
          </a:p>
          <a:p>
            <a:r>
              <a:rPr lang="pt-BR" dirty="0"/>
              <a:t>A função </a:t>
            </a:r>
            <a:r>
              <a:rPr lang="pt-BR" dirty="0" err="1"/>
              <a:t>rbinom</a:t>
            </a:r>
            <a:r>
              <a:rPr lang="pt-BR" dirty="0"/>
              <a:t> retorna simulações da distribuição binomial</a:t>
            </a:r>
          </a:p>
          <a:p>
            <a:endParaRPr lang="pt-BR" dirty="0"/>
          </a:p>
          <a:p>
            <a:r>
              <a:rPr lang="pt-BR" dirty="0" err="1"/>
              <a:t>rbinom</a:t>
            </a:r>
            <a:r>
              <a:rPr lang="pt-BR" dirty="0"/>
              <a:t>(n, </a:t>
            </a:r>
            <a:r>
              <a:rPr lang="pt-BR" dirty="0" err="1"/>
              <a:t>size</a:t>
            </a:r>
            <a:r>
              <a:rPr lang="pt-BR" dirty="0"/>
              <a:t>, p)</a:t>
            </a:r>
          </a:p>
          <a:p>
            <a:endParaRPr lang="pt-BR" dirty="0"/>
          </a:p>
          <a:p>
            <a:r>
              <a:rPr lang="pt-BR" dirty="0"/>
              <a:t>Onde </a:t>
            </a:r>
          </a:p>
          <a:p>
            <a:r>
              <a:rPr lang="pt-BR" dirty="0"/>
              <a:t>n: número de simulações</a:t>
            </a:r>
          </a:p>
          <a:p>
            <a:r>
              <a:rPr lang="pt-BR" dirty="0" err="1"/>
              <a:t>size</a:t>
            </a:r>
            <a:r>
              <a:rPr lang="pt-BR" dirty="0"/>
              <a:t>: número de eventos em cada simulação</a:t>
            </a:r>
          </a:p>
          <a:p>
            <a:r>
              <a:rPr lang="pt-BR" dirty="0"/>
              <a:t>p: probabilidade de “sucesso” em um evento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Sabendo que a prova da EPE tem 100 questões e simplificando que quem fizer 60 acertos passa, qual a chance de passar na prova chutando todas as questões? </a:t>
            </a:r>
          </a:p>
          <a:p>
            <a:endParaRPr lang="pt-BR" dirty="0"/>
          </a:p>
          <a:p>
            <a:r>
              <a:rPr lang="pt-BR" dirty="0"/>
              <a:t>São 5 alternativas de múltipla escolha pra cada questão</a:t>
            </a:r>
          </a:p>
        </p:txBody>
      </p:sp>
    </p:spTree>
    <p:extLst>
      <p:ext uri="{BB962C8B-B14F-4D97-AF65-F5344CB8AC3E}">
        <p14:creationId xmlns:p14="http://schemas.microsoft.com/office/powerpoint/2010/main" val="66959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650" y="0"/>
            <a:ext cx="10515600" cy="1325563"/>
          </a:xfrm>
        </p:spPr>
        <p:txBody>
          <a:bodyPr/>
          <a:lstStyle/>
          <a:p>
            <a:r>
              <a:rPr lang="pt-BR" dirty="0"/>
              <a:t>Trabalhando com vetores – Outra forma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25925" y="1412341"/>
            <a:ext cx="10909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Fizemos o cálculo usando uma simulação, mas esta distribuição tem uma fórmula fechada, portanto é possível usar uma função, chamada </a:t>
            </a:r>
            <a:r>
              <a:rPr lang="pt-BR" dirty="0" err="1"/>
              <a:t>dbinom</a:t>
            </a:r>
            <a:r>
              <a:rPr lang="pt-BR" dirty="0"/>
              <a:t>, que mostra a FDP (função de densidade de probabilidade) desta distribuição.</a:t>
            </a:r>
          </a:p>
          <a:p>
            <a:endParaRPr lang="pt-BR" dirty="0"/>
          </a:p>
          <a:p>
            <a:r>
              <a:rPr lang="pt-BR" dirty="0"/>
              <a:t>Veja como a simulação se aproxima bastante do resultado real. </a:t>
            </a:r>
          </a:p>
          <a:p>
            <a:endParaRPr lang="pt-BR" dirty="0"/>
          </a:p>
          <a:p>
            <a:r>
              <a:rPr lang="pt-BR" dirty="0"/>
              <a:t>Varie o número de simulações e veja como esta precisão varia</a:t>
            </a:r>
          </a:p>
        </p:txBody>
      </p:sp>
      <p:sp>
        <p:nvSpPr>
          <p:cNvPr id="7" name="Retângulo 6"/>
          <p:cNvSpPr/>
          <p:nvPr/>
        </p:nvSpPr>
        <p:spPr>
          <a:xfrm>
            <a:off x="575650" y="3785029"/>
            <a:ext cx="9274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 err="1"/>
              <a:t>n_simul</a:t>
            </a:r>
            <a:r>
              <a:rPr lang="pt-BR" dirty="0"/>
              <a:t> &lt;- 1000000</a:t>
            </a:r>
          </a:p>
          <a:p>
            <a:r>
              <a:rPr lang="pt-BR" dirty="0" err="1"/>
              <a:t>n_questoes</a:t>
            </a:r>
            <a:r>
              <a:rPr lang="pt-BR" dirty="0"/>
              <a:t> &lt;- 100</a:t>
            </a:r>
          </a:p>
          <a:p>
            <a:r>
              <a:rPr lang="pt-BR" dirty="0" err="1"/>
              <a:t>n_aprovado</a:t>
            </a:r>
            <a:r>
              <a:rPr lang="pt-BR" dirty="0"/>
              <a:t> &lt;- 20</a:t>
            </a:r>
          </a:p>
          <a:p>
            <a:r>
              <a:rPr lang="pt-BR" dirty="0" err="1"/>
              <a:t>prob_questao</a:t>
            </a:r>
            <a:r>
              <a:rPr lang="pt-BR" dirty="0"/>
              <a:t> &lt;- 0.2</a:t>
            </a:r>
          </a:p>
          <a:p>
            <a:endParaRPr lang="pt-BR" dirty="0"/>
          </a:p>
          <a:p>
            <a:r>
              <a:rPr lang="pt-BR" dirty="0"/>
              <a:t>acertos &lt;- </a:t>
            </a:r>
            <a:r>
              <a:rPr lang="pt-BR" dirty="0" err="1"/>
              <a:t>rbinom</a:t>
            </a:r>
            <a:r>
              <a:rPr lang="pt-BR" dirty="0"/>
              <a:t>( n = </a:t>
            </a:r>
            <a:r>
              <a:rPr lang="pt-BR" dirty="0" err="1"/>
              <a:t>n_simul</a:t>
            </a:r>
            <a:r>
              <a:rPr lang="pt-BR" dirty="0"/>
              <a:t>, </a:t>
            </a:r>
            <a:r>
              <a:rPr lang="pt-BR" dirty="0" err="1"/>
              <a:t>size</a:t>
            </a:r>
            <a:r>
              <a:rPr lang="pt-BR" dirty="0"/>
              <a:t> = </a:t>
            </a:r>
            <a:r>
              <a:rPr lang="pt-BR" dirty="0" err="1"/>
              <a:t>n_questoes</a:t>
            </a:r>
            <a:r>
              <a:rPr lang="pt-BR" dirty="0"/>
              <a:t>, </a:t>
            </a:r>
            <a:r>
              <a:rPr lang="pt-BR" dirty="0" err="1"/>
              <a:t>prob</a:t>
            </a:r>
            <a:r>
              <a:rPr lang="pt-BR" dirty="0"/>
              <a:t> = </a:t>
            </a:r>
            <a:r>
              <a:rPr lang="pt-BR" dirty="0" err="1"/>
              <a:t>prob_questao</a:t>
            </a:r>
            <a:r>
              <a:rPr lang="pt-BR" dirty="0"/>
              <a:t>)</a:t>
            </a:r>
          </a:p>
          <a:p>
            <a:r>
              <a:rPr lang="pt-BR" dirty="0"/>
              <a:t>sum( acertos &gt; </a:t>
            </a:r>
            <a:r>
              <a:rPr lang="pt-BR" dirty="0" err="1"/>
              <a:t>n_aprovado</a:t>
            </a:r>
            <a:r>
              <a:rPr lang="pt-BR" dirty="0"/>
              <a:t>) / </a:t>
            </a:r>
            <a:r>
              <a:rPr lang="pt-BR" dirty="0" err="1"/>
              <a:t>n_simul</a:t>
            </a:r>
            <a:endParaRPr lang="pt-BR" dirty="0"/>
          </a:p>
          <a:p>
            <a:r>
              <a:rPr lang="pt-BR" dirty="0" err="1"/>
              <a:t>hist</a:t>
            </a:r>
            <a:r>
              <a:rPr lang="pt-BR" dirty="0"/>
              <a:t>(acertos)</a:t>
            </a:r>
          </a:p>
          <a:p>
            <a:r>
              <a:rPr lang="pt-BR" dirty="0"/>
              <a:t>sum(</a:t>
            </a:r>
            <a:r>
              <a:rPr lang="pt-BR" dirty="0" err="1"/>
              <a:t>dbinom</a:t>
            </a:r>
            <a:r>
              <a:rPr lang="pt-BR" dirty="0"/>
              <a:t>(x = (n_aprovado+1):100, </a:t>
            </a:r>
            <a:r>
              <a:rPr lang="pt-BR" dirty="0" err="1"/>
              <a:t>size</a:t>
            </a:r>
            <a:r>
              <a:rPr lang="pt-BR" dirty="0"/>
              <a:t> = </a:t>
            </a:r>
            <a:r>
              <a:rPr lang="pt-BR" dirty="0" err="1"/>
              <a:t>n_questoes</a:t>
            </a:r>
            <a:r>
              <a:rPr lang="pt-BR" dirty="0"/>
              <a:t>, </a:t>
            </a:r>
            <a:r>
              <a:rPr lang="pt-BR" dirty="0" err="1"/>
              <a:t>prob</a:t>
            </a:r>
            <a:r>
              <a:rPr lang="pt-BR" dirty="0"/>
              <a:t> = </a:t>
            </a:r>
            <a:r>
              <a:rPr lang="pt-BR" dirty="0" err="1"/>
              <a:t>prob_questao</a:t>
            </a:r>
            <a:r>
              <a:rPr lang="pt-BR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349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366" y="0"/>
            <a:ext cx="10515600" cy="1325563"/>
          </a:xfrm>
        </p:spPr>
        <p:txBody>
          <a:bodyPr/>
          <a:lstStyle/>
          <a:p>
            <a:r>
              <a:rPr lang="pt-BR" dirty="0"/>
              <a:t>Trabalhando com matrizes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8366" y="12190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exemplo anterior era muito simplista.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Ninguém chuta tudo.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Imagine que sabemos qual a chance de aparecer uma pergunta onde podemos descartar 0 alternativas, a chance de uma onde descartamos 1 e assim por diante.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Vamos usar uma matriz para fazer isso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28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1192" y="0"/>
            <a:ext cx="10515600" cy="1325563"/>
          </a:xfrm>
        </p:spPr>
        <p:txBody>
          <a:bodyPr/>
          <a:lstStyle/>
          <a:p>
            <a:r>
              <a:rPr lang="pt-BR" dirty="0"/>
              <a:t>Trabalhando com matrizes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4444" y="2783848"/>
            <a:ext cx="1182080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 err="1"/>
              <a:t>n_questoes</a:t>
            </a:r>
            <a:r>
              <a:rPr lang="pt-BR" dirty="0"/>
              <a:t> &lt;- 100</a:t>
            </a:r>
          </a:p>
          <a:p>
            <a:r>
              <a:rPr lang="pt-BR" dirty="0" err="1"/>
              <a:t>n_simul</a:t>
            </a:r>
            <a:r>
              <a:rPr lang="pt-BR" dirty="0"/>
              <a:t> &lt;- 1000000</a:t>
            </a:r>
          </a:p>
          <a:p>
            <a:r>
              <a:rPr lang="pt-BR" dirty="0" err="1"/>
              <a:t>n_questoes</a:t>
            </a:r>
            <a:r>
              <a:rPr lang="pt-BR" dirty="0"/>
              <a:t> &lt;- 100</a:t>
            </a:r>
          </a:p>
          <a:p>
            <a:r>
              <a:rPr lang="pt-BR" dirty="0" err="1"/>
              <a:t>n_aprovado</a:t>
            </a:r>
            <a:r>
              <a:rPr lang="pt-BR" dirty="0"/>
              <a:t> &lt;- 60</a:t>
            </a:r>
          </a:p>
          <a:p>
            <a:endParaRPr lang="pt-BR" dirty="0"/>
          </a:p>
          <a:p>
            <a:r>
              <a:rPr lang="pt-BR" dirty="0" err="1"/>
              <a:t>fracao_eliminar_questoes</a:t>
            </a:r>
            <a:r>
              <a:rPr lang="pt-BR" dirty="0"/>
              <a:t> &lt;- c( 0.2, 0.1, 0.1, 0.1 , 0.5 ) </a:t>
            </a:r>
          </a:p>
          <a:p>
            <a:r>
              <a:rPr lang="pt-BR" dirty="0" err="1"/>
              <a:t>n_questoes_cada_elimina</a:t>
            </a:r>
            <a:r>
              <a:rPr lang="pt-BR" dirty="0"/>
              <a:t> &lt;- </a:t>
            </a:r>
            <a:r>
              <a:rPr lang="pt-BR" dirty="0" err="1"/>
              <a:t>n_questoes</a:t>
            </a:r>
            <a:r>
              <a:rPr lang="pt-BR" dirty="0"/>
              <a:t> * </a:t>
            </a:r>
            <a:r>
              <a:rPr lang="pt-BR" dirty="0" err="1"/>
              <a:t>fracao_eliminar_questoes</a:t>
            </a:r>
            <a:endParaRPr lang="pt-BR" dirty="0"/>
          </a:p>
          <a:p>
            <a:r>
              <a:rPr lang="pt-BR" dirty="0" err="1"/>
              <a:t>probs_quando_elimina</a:t>
            </a:r>
            <a:r>
              <a:rPr lang="pt-BR" dirty="0"/>
              <a:t> &lt;- 1/(5:1)</a:t>
            </a:r>
          </a:p>
          <a:p>
            <a:r>
              <a:rPr lang="pt-BR" dirty="0" err="1">
                <a:solidFill>
                  <a:srgbClr val="C00000"/>
                </a:solidFill>
              </a:rPr>
              <a:t>acertos_concatenados</a:t>
            </a:r>
            <a:r>
              <a:rPr lang="pt-BR" dirty="0">
                <a:solidFill>
                  <a:srgbClr val="C00000"/>
                </a:solidFill>
              </a:rPr>
              <a:t> &lt;- </a:t>
            </a:r>
            <a:r>
              <a:rPr lang="pt-BR" dirty="0" err="1">
                <a:solidFill>
                  <a:srgbClr val="C00000"/>
                </a:solidFill>
              </a:rPr>
              <a:t>rbinom</a:t>
            </a:r>
            <a:r>
              <a:rPr lang="pt-BR" dirty="0">
                <a:solidFill>
                  <a:srgbClr val="C00000"/>
                </a:solidFill>
              </a:rPr>
              <a:t>( n =  </a:t>
            </a:r>
            <a:r>
              <a:rPr lang="pt-BR" dirty="0" err="1">
                <a:solidFill>
                  <a:srgbClr val="C00000"/>
                </a:solidFill>
              </a:rPr>
              <a:t>n_simul</a:t>
            </a:r>
            <a:r>
              <a:rPr lang="pt-BR" dirty="0">
                <a:solidFill>
                  <a:srgbClr val="C00000"/>
                </a:solidFill>
              </a:rPr>
              <a:t> * 5 , </a:t>
            </a:r>
            <a:r>
              <a:rPr lang="pt-BR" dirty="0" err="1">
                <a:solidFill>
                  <a:srgbClr val="C00000"/>
                </a:solidFill>
              </a:rPr>
              <a:t>size</a:t>
            </a:r>
            <a:r>
              <a:rPr lang="pt-BR" dirty="0">
                <a:solidFill>
                  <a:srgbClr val="C00000"/>
                </a:solidFill>
              </a:rPr>
              <a:t> = </a:t>
            </a:r>
            <a:r>
              <a:rPr lang="pt-BR" dirty="0" err="1">
                <a:solidFill>
                  <a:srgbClr val="C00000"/>
                </a:solidFill>
              </a:rPr>
              <a:t>n_questoes_cada_elimina</a:t>
            </a:r>
            <a:r>
              <a:rPr lang="pt-BR" dirty="0">
                <a:solidFill>
                  <a:srgbClr val="C00000"/>
                </a:solidFill>
              </a:rPr>
              <a:t>, </a:t>
            </a:r>
            <a:r>
              <a:rPr lang="pt-BR" dirty="0" err="1">
                <a:solidFill>
                  <a:srgbClr val="C00000"/>
                </a:solidFill>
              </a:rPr>
              <a:t>prob</a:t>
            </a:r>
            <a:r>
              <a:rPr lang="pt-BR" dirty="0">
                <a:solidFill>
                  <a:srgbClr val="C00000"/>
                </a:solidFill>
              </a:rPr>
              <a:t> = </a:t>
            </a:r>
            <a:r>
              <a:rPr lang="pt-BR" dirty="0" err="1">
                <a:solidFill>
                  <a:srgbClr val="C00000"/>
                </a:solidFill>
              </a:rPr>
              <a:t>probs_quando_elimina</a:t>
            </a:r>
            <a:r>
              <a:rPr lang="pt-BR" dirty="0">
                <a:solidFill>
                  <a:srgbClr val="C00000"/>
                </a:solidFill>
              </a:rPr>
              <a:t>  )</a:t>
            </a:r>
          </a:p>
          <a:p>
            <a:r>
              <a:rPr lang="pt-BR" dirty="0" err="1"/>
              <a:t>matriz_acertos</a:t>
            </a:r>
            <a:r>
              <a:rPr lang="pt-BR" dirty="0"/>
              <a:t> &lt;- </a:t>
            </a:r>
            <a:r>
              <a:rPr lang="pt-BR" dirty="0" err="1"/>
              <a:t>matrix</a:t>
            </a:r>
            <a:r>
              <a:rPr lang="pt-BR" dirty="0"/>
              <a:t>(</a:t>
            </a:r>
            <a:r>
              <a:rPr lang="pt-BR" dirty="0" err="1"/>
              <a:t>acertos_concatenados</a:t>
            </a:r>
            <a:r>
              <a:rPr lang="pt-BR" dirty="0"/>
              <a:t>, </a:t>
            </a:r>
            <a:r>
              <a:rPr lang="pt-BR" dirty="0" err="1"/>
              <a:t>byrow</a:t>
            </a:r>
            <a:r>
              <a:rPr lang="pt-BR" dirty="0"/>
              <a:t> = TRUE, </a:t>
            </a:r>
            <a:r>
              <a:rPr lang="pt-BR" dirty="0" err="1"/>
              <a:t>nrow</a:t>
            </a:r>
            <a:r>
              <a:rPr lang="pt-BR" dirty="0"/>
              <a:t> = </a:t>
            </a:r>
            <a:r>
              <a:rPr lang="pt-BR" dirty="0" err="1"/>
              <a:t>n_simul</a:t>
            </a:r>
            <a:r>
              <a:rPr lang="pt-BR" dirty="0"/>
              <a:t> )</a:t>
            </a:r>
          </a:p>
          <a:p>
            <a:r>
              <a:rPr lang="pt-BR" dirty="0"/>
              <a:t>acertos &lt;- </a:t>
            </a:r>
            <a:r>
              <a:rPr lang="pt-BR" dirty="0" err="1"/>
              <a:t>rowSums</a:t>
            </a:r>
            <a:r>
              <a:rPr lang="pt-BR" dirty="0"/>
              <a:t>(</a:t>
            </a:r>
            <a:r>
              <a:rPr lang="pt-BR" dirty="0" err="1"/>
              <a:t>matriz_acertos</a:t>
            </a:r>
            <a:r>
              <a:rPr lang="pt-BR" dirty="0"/>
              <a:t>)</a:t>
            </a:r>
          </a:p>
          <a:p>
            <a:r>
              <a:rPr lang="pt-BR" dirty="0"/>
              <a:t>sum(acertos &gt; </a:t>
            </a:r>
            <a:r>
              <a:rPr lang="pt-BR" dirty="0" err="1"/>
              <a:t>n_aprovado</a:t>
            </a:r>
            <a:r>
              <a:rPr lang="pt-BR" dirty="0"/>
              <a:t>)/</a:t>
            </a:r>
            <a:r>
              <a:rPr lang="pt-BR" dirty="0" err="1"/>
              <a:t>n_simul</a:t>
            </a:r>
            <a:endParaRPr lang="pt-BR" dirty="0"/>
          </a:p>
          <a:p>
            <a:r>
              <a:rPr lang="pt-BR" dirty="0" err="1"/>
              <a:t>hist</a:t>
            </a:r>
            <a:r>
              <a:rPr lang="pt-BR" dirty="0"/>
              <a:t>(acertos)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44444" y="930259"/>
            <a:ext cx="10500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linha destacada usamos uma funcionalidade comum nas funções do R chamada </a:t>
            </a:r>
            <a:r>
              <a:rPr lang="pt-BR" b="1" dirty="0" err="1"/>
              <a:t>Recycling</a:t>
            </a:r>
            <a:r>
              <a:rPr lang="pt-BR" b="1" dirty="0"/>
              <a:t>.</a:t>
            </a:r>
            <a:r>
              <a:rPr lang="pt-BR" dirty="0"/>
              <a:t> </a:t>
            </a:r>
            <a:r>
              <a:rPr lang="pt-BR" dirty="0" err="1"/>
              <a:t>Recycling</a:t>
            </a:r>
            <a:r>
              <a:rPr lang="pt-BR" dirty="0"/>
              <a:t> quer dizer repetir tantas vezes quanto for necessário um vetor menor ao passarmos este vetor como parâmetro a uma função que espera um vetor maior.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53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Componentes </a:t>
            </a:r>
            <a:r>
              <a:rPr lang="pt-BR" err="1">
                <a:cs typeface="Calibri Light"/>
              </a:rPr>
              <a:t>Tidyverse</a:t>
            </a:r>
            <a:endParaRPr lang="pt-BR" err="1"/>
          </a:p>
        </p:txBody>
      </p:sp>
      <p:pic>
        <p:nvPicPr>
          <p:cNvPr id="4" name="Imagem 4" descr="Uma imagem contendo objeto, relógio, sinal&#10;&#10;Descrição gerada com muito alta confiança">
            <a:extLst>
              <a:ext uri="{FF2B5EF4-FFF2-40B4-BE49-F238E27FC236}">
                <a16:creationId xmlns="" xmlns:a16="http://schemas.microsoft.com/office/drawing/2014/main" id="{8993E587-9109-4BF7-AF97-C3325F10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64" y="1856139"/>
            <a:ext cx="8506228" cy="45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Calibri Light"/>
              </a:rPr>
              <a:t>Instalando </a:t>
            </a:r>
            <a:r>
              <a:rPr lang="pt-BR" err="1">
                <a:cs typeface="Calibri Light"/>
              </a:rPr>
              <a:t>Tidyverse</a:t>
            </a:r>
            <a:endParaRPr lang="pt-BR" err="1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6A985E32-6D56-47F3-9E63-D27E1CC5B6FD}"/>
              </a:ext>
            </a:extLst>
          </p:cNvPr>
          <p:cNvSpPr txBox="1"/>
          <p:nvPr/>
        </p:nvSpPr>
        <p:spPr>
          <a:xfrm>
            <a:off x="467360" y="1986280"/>
            <a:ext cx="651256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/>
              <a:t>install.packages</a:t>
            </a:r>
            <a:r>
              <a:rPr lang="pt-BR">
                <a:cs typeface="Calibri"/>
              </a:rPr>
              <a:t>("</a:t>
            </a:r>
            <a:r>
              <a:rPr lang="pt-BR" err="1">
                <a:cs typeface="Calibri"/>
              </a:rPr>
              <a:t>tidyverse</a:t>
            </a:r>
            <a:r>
              <a:rPr lang="pt-BR">
                <a:cs typeface="Calibri"/>
              </a:rPr>
              <a:t>")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60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2" y="0"/>
            <a:ext cx="10515600" cy="1325563"/>
          </a:xfrm>
        </p:spPr>
        <p:txBody>
          <a:bodyPr/>
          <a:lstStyle/>
          <a:p>
            <a:r>
              <a:rPr lang="pt-BR" dirty="0" smtClean="0">
                <a:cs typeface="Calibri Light"/>
              </a:rPr>
              <a:t>Análise de Dados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6A985E32-6D56-47F3-9E63-D27E1CC5B6FD}"/>
              </a:ext>
            </a:extLst>
          </p:cNvPr>
          <p:cNvSpPr txBox="1"/>
          <p:nvPr/>
        </p:nvSpPr>
        <p:spPr>
          <a:xfrm>
            <a:off x="275492" y="1252749"/>
            <a:ext cx="11661950" cy="50937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dirty="0" smtClean="0"/>
              <a:t>Vamos brincar com os dados do </a:t>
            </a:r>
            <a:r>
              <a:rPr lang="pt-BR" sz="2500" dirty="0" err="1" smtClean="0"/>
              <a:t>CartolaFC</a:t>
            </a:r>
            <a:r>
              <a:rPr lang="pt-BR" sz="2500" dirty="0" smtClean="0"/>
              <a:t>.</a:t>
            </a:r>
          </a:p>
          <a:p>
            <a:endParaRPr lang="pt-BR" sz="2500" dirty="0"/>
          </a:p>
          <a:p>
            <a:r>
              <a:rPr lang="pt-BR" sz="2500" dirty="0" smtClean="0"/>
              <a:t>Se der tempo, perguntas como:</a:t>
            </a:r>
          </a:p>
          <a:p>
            <a:endParaRPr lang="pt-B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500" dirty="0"/>
              <a:t>É verdade que jogar em casa é melhor? </a:t>
            </a:r>
            <a:r>
              <a:rPr lang="pt-BR" sz="2500" dirty="0" smtClean="0"/>
              <a:t>Quanto?</a:t>
            </a:r>
            <a:endParaRPr lang="pt-BR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500" dirty="0"/>
              <a:t>Qual posição tem jogadores mais caros/mais pontuadores?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500" dirty="0"/>
              <a:t>A ponderação que o cartola faz dos fatores pra pontuar o jogador é a melhor, pensando na pontuação que time consegue controlando para coisas como jogar em casa ou não?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500" dirty="0"/>
              <a:t>Quais jogadores mais subestimados ao longo do período (pontuam mais do que o preço faz pensar que pontuam, ou seja, têm maior resíduo nesta regressão</a:t>
            </a:r>
            <a:r>
              <a:rPr lang="pt-BR" sz="2500" dirty="0" smtClean="0"/>
              <a:t>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500" dirty="0"/>
          </a:p>
          <a:p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282271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635"/>
            <a:ext cx="10515600" cy="1325563"/>
          </a:xfrm>
        </p:spPr>
        <p:txBody>
          <a:bodyPr/>
          <a:lstStyle/>
          <a:p>
            <a:r>
              <a:rPr lang="pt-BR">
                <a:cs typeface="Calibri Light"/>
              </a:rPr>
              <a:t>Visualização de dados com ggplot2</a:t>
            </a:r>
            <a:endParaRPr lang="pt-BR" err="1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4D64C3CA-C8DD-4EF3-943E-95018A9D1C46}"/>
              </a:ext>
            </a:extLst>
          </p:cNvPr>
          <p:cNvSpPr txBox="1"/>
          <p:nvPr/>
        </p:nvSpPr>
        <p:spPr>
          <a:xfrm>
            <a:off x="457200" y="1112520"/>
            <a:ext cx="1118616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Baseada </a:t>
            </a:r>
            <a:r>
              <a:rPr lang="pt-BR">
                <a:cs typeface="Calibri"/>
              </a:rPr>
              <a:t>numa abordagem chamada </a:t>
            </a:r>
            <a:r>
              <a:rPr lang="pt-BR" err="1">
                <a:cs typeface="Calibri"/>
              </a:rPr>
              <a:t>Grammar</a:t>
            </a:r>
            <a:r>
              <a:rPr lang="pt-BR">
                <a:cs typeface="Calibri"/>
              </a:rPr>
              <a:t> </a:t>
            </a:r>
            <a:r>
              <a:rPr lang="pt-BR" err="1">
                <a:cs typeface="Calibri"/>
              </a:rPr>
              <a:t>of</a:t>
            </a:r>
            <a:r>
              <a:rPr lang="pt-BR">
                <a:cs typeface="Calibri"/>
              </a:rPr>
              <a:t> </a:t>
            </a:r>
            <a:r>
              <a:rPr lang="pt-BR" err="1">
                <a:cs typeface="Calibri"/>
              </a:rPr>
              <a:t>Graphics</a:t>
            </a:r>
            <a:r>
              <a:rPr lang="pt-BR">
                <a:cs typeface="Calibri"/>
              </a:rPr>
              <a:t> (Leland Wilkinson)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>
              <a:cs typeface="Calibri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BR">
                <a:cs typeface="Calibri"/>
              </a:rPr>
              <a:t>Todo gráfico pode ser quebrado nas mesmas camadas distintas de elementos de uma gramática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pt-BR">
              <a:cs typeface="Calibri"/>
            </a:endParaRPr>
          </a:p>
          <a:p>
            <a:pPr indent="-285750">
              <a:buFont typeface="Arial" panose="020B0604020202020204" pitchFamily="34" charset="0"/>
              <a:buChar char="•"/>
            </a:pPr>
            <a:endParaRPr lang="pt-BR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>
              <a:cs typeface="Calibri"/>
            </a:endParaRPr>
          </a:p>
        </p:txBody>
      </p:sp>
      <p:graphicFrame>
        <p:nvGraphicFramePr>
          <p:cNvPr id="4" name="Tabela 4">
            <a:extLst>
              <a:ext uri="{FF2B5EF4-FFF2-40B4-BE49-F238E27FC236}">
                <a16:creationId xmlns="" xmlns:a16="http://schemas.microsoft.com/office/drawing/2014/main" id="{FDDD4C76-D618-4A17-8EA3-75A9FBA7C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246201"/>
              </p:ext>
            </p:extLst>
          </p:nvPr>
        </p:nvGraphicFramePr>
        <p:xfrm>
          <a:off x="955040" y="2195576"/>
          <a:ext cx="8168640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="" xmlns:a16="http://schemas.microsoft.com/office/drawing/2014/main" val="3150501826"/>
                    </a:ext>
                  </a:extLst>
                </a:gridCol>
                <a:gridCol w="4084320">
                  <a:extLst>
                    <a:ext uri="{9D8B030D-6E8A-4147-A177-3AD203B41FA5}">
                      <a16:colId xmlns="" xmlns:a16="http://schemas.microsoft.com/office/drawing/2014/main" val="3701089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2959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O conjunto retangular de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013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err="1"/>
                        <a:t>Aesthetics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Os elementos, que representam escalas, onde mapeamos os atributos dos nossos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096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err="1"/>
                        <a:t>Geometries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Os arranjos visuais dos elementos </a:t>
                      </a:r>
                      <a:r>
                        <a:rPr lang="pt-BR" err="1"/>
                        <a:t>Aesthetics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135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err="1"/>
                        <a:t>Facets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Plotagens múltiplas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0726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err="1"/>
                        <a:t>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Transformações estatísticas para alavancar o sentido dos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70243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err="1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Transformações no espaço onde o dado será plotado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133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err="1"/>
                        <a:t>Themes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Non-data </a:t>
                      </a:r>
                      <a:r>
                        <a:rPr lang="pt-BR" err="1"/>
                        <a:t>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17178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59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366" y="84467"/>
            <a:ext cx="10515600" cy="1325563"/>
          </a:xfrm>
        </p:spPr>
        <p:txBody>
          <a:bodyPr/>
          <a:lstStyle/>
          <a:p>
            <a:r>
              <a:rPr lang="pt-BR" dirty="0"/>
              <a:t>O que é o 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8366" y="1497633"/>
            <a:ext cx="10515600" cy="4843531"/>
          </a:xfrm>
        </p:spPr>
        <p:txBody>
          <a:bodyPr/>
          <a:lstStyle/>
          <a:p>
            <a:r>
              <a:rPr lang="pt-BR" dirty="0"/>
              <a:t>Linguagem desenvolvida para cálculos estatísticos e gráficos</a:t>
            </a:r>
          </a:p>
          <a:p>
            <a:endParaRPr lang="pt-BR" dirty="0"/>
          </a:p>
          <a:p>
            <a:r>
              <a:rPr lang="pt-BR" dirty="0"/>
              <a:t>É amplamente usada pela comunidade científica. É a linguagem mais usada para execução dos cálculos e criação de material gráfico para artigos científicos que utilizam estatística.</a:t>
            </a:r>
          </a:p>
          <a:p>
            <a:endParaRPr lang="pt-BR" dirty="0"/>
          </a:p>
          <a:p>
            <a:r>
              <a:rPr lang="pt-BR" dirty="0"/>
              <a:t>Interpretada, mas muitas funções de seus pacotes são escritas em C++ ou Fortran e compiladas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53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31445"/>
            <a:ext cx="10515600" cy="1325563"/>
          </a:xfrm>
        </p:spPr>
        <p:txBody>
          <a:bodyPr/>
          <a:lstStyle/>
          <a:p>
            <a:r>
              <a:rPr lang="pt-BR">
                <a:cs typeface="Calibri Light"/>
              </a:rPr>
              <a:t>Visualização de dados com ggplot2 – criando um primeiro gráfico</a:t>
            </a:r>
            <a:endParaRPr lang="pt-BR" err="1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F1CA6650-6154-454F-A1B7-B30038729B2D}"/>
              </a:ext>
            </a:extLst>
          </p:cNvPr>
          <p:cNvSpPr txBox="1"/>
          <p:nvPr/>
        </p:nvSpPr>
        <p:spPr>
          <a:xfrm>
            <a:off x="365760" y="1788543"/>
            <a:ext cx="874776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O </a:t>
            </a:r>
            <a:r>
              <a:rPr lang="en-US" dirty="0" err="1">
                <a:cs typeface="Calibri"/>
              </a:rPr>
              <a:t>primeiro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data.frame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tibble</a:t>
            </a:r>
            <a:r>
              <a:rPr lang="en-US" dirty="0">
                <a:cs typeface="Calibri"/>
              </a:rPr>
              <a:t>) base </a:t>
            </a:r>
            <a:r>
              <a:rPr lang="en-US" dirty="0" err="1">
                <a:cs typeface="Calibri"/>
              </a:rPr>
              <a:t>contém</a:t>
            </a:r>
            <a:r>
              <a:rPr lang="en-US" dirty="0">
                <a:cs typeface="Calibri"/>
              </a:rPr>
              <a:t> dados do </a:t>
            </a:r>
            <a:r>
              <a:rPr lang="en-US" dirty="0" err="1">
                <a:cs typeface="Calibri"/>
              </a:rPr>
              <a:t>Cartola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em</a:t>
            </a:r>
            <a:r>
              <a:rPr lang="en-US" dirty="0">
                <a:cs typeface="Calibri"/>
              </a:rPr>
              <a:t> 2017:</a:t>
            </a:r>
            <a:endParaRPr lang="pt-BR" dirty="0"/>
          </a:p>
          <a:p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CFFBF82E-2CBC-4028-B9EC-3BC3F91EE11C}"/>
              </a:ext>
            </a:extLst>
          </p:cNvPr>
          <p:cNvSpPr txBox="1"/>
          <p:nvPr/>
        </p:nvSpPr>
        <p:spPr>
          <a:xfrm>
            <a:off x="143774" y="2352136"/>
            <a:ext cx="6096000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atleta_id</a:t>
            </a:r>
            <a:r>
              <a:rPr lang="en-US">
                <a:latin typeface="Atlas Grotesk"/>
              </a:rPr>
              <a:t>": reference to athlete,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rodada_id</a:t>
            </a:r>
            <a:r>
              <a:rPr lang="en-US">
                <a:latin typeface="Atlas Grotesk"/>
              </a:rPr>
              <a:t>": current round,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clube_id</a:t>
            </a:r>
            <a:r>
              <a:rPr lang="en-US">
                <a:latin typeface="Atlas Grotesk"/>
              </a:rPr>
              <a:t>": reference to club,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posicao_id</a:t>
            </a:r>
            <a:r>
              <a:rPr lang="en-US">
                <a:latin typeface="Atlas Grotesk"/>
              </a:rPr>
              <a:t>": reference to position,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status_id</a:t>
            </a:r>
            <a:r>
              <a:rPr lang="en-US">
                <a:latin typeface="Atlas Grotesk"/>
              </a:rPr>
              <a:t>": reference to status,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pontos_num</a:t>
            </a:r>
            <a:r>
              <a:rPr lang="en-US">
                <a:latin typeface="Atlas Grotesk"/>
              </a:rPr>
              <a:t>": points scored on current round,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preco_num</a:t>
            </a:r>
            <a:r>
              <a:rPr lang="en-US">
                <a:latin typeface="Atlas Grotesk"/>
              </a:rPr>
              <a:t>": current price,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variacao_num</a:t>
            </a:r>
            <a:r>
              <a:rPr lang="en-US">
                <a:latin typeface="Atlas Grotesk"/>
              </a:rPr>
              <a:t>": price variation from previous round,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media_num</a:t>
            </a:r>
            <a:r>
              <a:rPr lang="en-US">
                <a:latin typeface="Atlas Grotesk"/>
              </a:rPr>
              <a:t>": average points per played round,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</a:t>
            </a:r>
            <a:r>
              <a:rPr lang="en-US" err="1">
                <a:latin typeface="Atlas Grotesk"/>
              </a:rPr>
              <a:t>jogos_num</a:t>
            </a:r>
            <a:r>
              <a:rPr lang="en-US">
                <a:latin typeface="Atlas Grotesk"/>
              </a:rPr>
              <a:t>": number of matches played,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"FS": suffered fouls,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"PE": missed passes,</a:t>
            </a:r>
          </a:p>
          <a:p>
            <a:pPr>
              <a:buChar char="•"/>
            </a:pPr>
            <a:r>
              <a:rPr lang="en-US">
                <a:latin typeface="Atlas Grotesk"/>
              </a:rPr>
              <a:t>"A": assistances,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="" xmlns:a16="http://schemas.microsoft.com/office/drawing/2014/main" id="{C099A20C-2123-4056-A661-07D5EEB27114}"/>
              </a:ext>
            </a:extLst>
          </p:cNvPr>
          <p:cNvSpPr txBox="1"/>
          <p:nvPr/>
        </p:nvSpPr>
        <p:spPr>
          <a:xfrm>
            <a:off x="6032740" y="2244305"/>
            <a:ext cx="5733690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cs typeface="Calibri"/>
              </a:rPr>
              <a:t>"FT": shots on the post,</a:t>
            </a:r>
          </a:p>
          <a:p>
            <a:pPr>
              <a:buChar char="•"/>
            </a:pPr>
            <a:r>
              <a:rPr lang="en-US">
                <a:cs typeface="Calibri"/>
              </a:rPr>
              <a:t>"FD": defended shots,</a:t>
            </a:r>
          </a:p>
          <a:p>
            <a:pPr>
              <a:buChar char="•"/>
            </a:pPr>
            <a:r>
              <a:rPr lang="en-US">
                <a:cs typeface="Calibri"/>
              </a:rPr>
              <a:t>"FF": shots off target,</a:t>
            </a:r>
          </a:p>
          <a:p>
            <a:pPr>
              <a:buChar char="•"/>
            </a:pPr>
            <a:r>
              <a:rPr lang="en-US">
                <a:cs typeface="Calibri"/>
              </a:rPr>
              <a:t>"G": goals,</a:t>
            </a:r>
          </a:p>
          <a:p>
            <a:pPr>
              <a:buChar char="•"/>
            </a:pPr>
            <a:r>
              <a:rPr lang="en-US">
                <a:cs typeface="Calibri"/>
              </a:rPr>
              <a:t>"I": offsides,</a:t>
            </a:r>
          </a:p>
          <a:p>
            <a:pPr>
              <a:buChar char="•"/>
            </a:pPr>
            <a:r>
              <a:rPr lang="en-US">
                <a:cs typeface="Calibri"/>
              </a:rPr>
              <a:t>"PP": missed penalties,</a:t>
            </a:r>
          </a:p>
          <a:p>
            <a:pPr>
              <a:buChar char="•"/>
            </a:pPr>
            <a:r>
              <a:rPr lang="en-US">
                <a:cs typeface="Calibri"/>
              </a:rPr>
              <a:t>"RB": successful </a:t>
            </a:r>
            <a:r>
              <a:rPr lang="en-US" err="1">
                <a:cs typeface="Calibri"/>
              </a:rPr>
              <a:t>tackes</a:t>
            </a:r>
            <a:r>
              <a:rPr lang="en-US">
                <a:cs typeface="Calibri"/>
              </a:rPr>
              <a:t>,</a:t>
            </a:r>
          </a:p>
          <a:p>
            <a:pPr>
              <a:buChar char="•"/>
            </a:pPr>
            <a:r>
              <a:rPr lang="en-US">
                <a:cs typeface="Calibri"/>
              </a:rPr>
              <a:t>"FC": fouls </a:t>
            </a:r>
            <a:r>
              <a:rPr lang="en-US" err="1">
                <a:cs typeface="Calibri"/>
              </a:rPr>
              <a:t>commited</a:t>
            </a:r>
            <a:r>
              <a:rPr lang="en-US">
                <a:cs typeface="Calibri"/>
              </a:rPr>
              <a:t>,</a:t>
            </a:r>
          </a:p>
          <a:p>
            <a:pPr>
              <a:buChar char="•"/>
            </a:pPr>
            <a:r>
              <a:rPr lang="en-US">
                <a:cs typeface="Calibri"/>
              </a:rPr>
              <a:t>"GC": own goals,</a:t>
            </a:r>
          </a:p>
          <a:p>
            <a:pPr>
              <a:buChar char="•"/>
            </a:pPr>
            <a:r>
              <a:rPr lang="en-US">
                <a:cs typeface="Calibri"/>
              </a:rPr>
              <a:t>"CA": yellow cards,</a:t>
            </a:r>
          </a:p>
          <a:p>
            <a:pPr>
              <a:buChar char="•"/>
            </a:pPr>
            <a:r>
              <a:rPr lang="en-US">
                <a:cs typeface="Calibri"/>
              </a:rPr>
              <a:t>"CV": red cards,</a:t>
            </a:r>
          </a:p>
          <a:p>
            <a:pPr>
              <a:buChar char="•"/>
            </a:pPr>
            <a:r>
              <a:rPr lang="en-US">
                <a:cs typeface="Calibri"/>
              </a:rPr>
              <a:t>"SG": clean sheets (only defenders),</a:t>
            </a:r>
          </a:p>
          <a:p>
            <a:pPr>
              <a:buChar char="•"/>
            </a:pPr>
            <a:r>
              <a:rPr lang="en-US">
                <a:cs typeface="Calibri"/>
              </a:rPr>
              <a:t>"DD": difficult defenses (only goalies),</a:t>
            </a:r>
          </a:p>
          <a:p>
            <a:pPr>
              <a:buChar char="•"/>
            </a:pPr>
            <a:r>
              <a:rPr lang="en-US">
                <a:cs typeface="Calibri"/>
              </a:rPr>
              <a:t>"DP": defended penalties (only goalies),</a:t>
            </a:r>
          </a:p>
          <a:p>
            <a:pPr>
              <a:buChar char="•"/>
            </a:pPr>
            <a:r>
              <a:rPr lang="en-US">
                <a:cs typeface="Calibri"/>
              </a:rPr>
              <a:t>"GS": suffered goals (only goalies)</a:t>
            </a:r>
          </a:p>
          <a:p>
            <a:pPr algn="ctr"/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3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31445"/>
            <a:ext cx="10515600" cy="1325563"/>
          </a:xfrm>
        </p:spPr>
        <p:txBody>
          <a:bodyPr/>
          <a:lstStyle/>
          <a:p>
            <a:r>
              <a:rPr lang="pt-BR">
                <a:cs typeface="Calibri Light"/>
              </a:rPr>
              <a:t>Visualização de dados com ggplot2 – criando um primeiro gráfico</a:t>
            </a:r>
            <a:endParaRPr lang="pt-BR" err="1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F1CA6650-6154-454F-A1B7-B30038729B2D}"/>
              </a:ext>
            </a:extLst>
          </p:cNvPr>
          <p:cNvSpPr txBox="1"/>
          <p:nvPr/>
        </p:nvSpPr>
        <p:spPr>
          <a:xfrm>
            <a:off x="365760" y="1371600"/>
            <a:ext cx="8747760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cs typeface="Calibri"/>
              </a:rPr>
              <a:t>Um scatter plot </a:t>
            </a:r>
            <a:r>
              <a:rPr lang="en-US" sz="1400" dirty="0" err="1">
                <a:solidFill>
                  <a:srgbClr val="000000"/>
                </a:solidFill>
                <a:cs typeface="Calibri"/>
              </a:rPr>
              <a:t>relacionando</a:t>
            </a:r>
            <a:r>
              <a:rPr lang="en-US" sz="1400" dirty="0">
                <a:solidFill>
                  <a:srgbClr val="000000"/>
                </a:solidFill>
                <a:cs typeface="Calibri"/>
              </a:rPr>
              <a:t> </a:t>
            </a:r>
            <a:r>
              <a:rPr lang="en-US" sz="1400" dirty="0" err="1">
                <a:solidFill>
                  <a:srgbClr val="000000"/>
                </a:solidFill>
                <a:cs typeface="Calibri"/>
              </a:rPr>
              <a:t>os</a:t>
            </a:r>
            <a:r>
              <a:rPr lang="en-US" sz="1400" dirty="0">
                <a:solidFill>
                  <a:srgbClr val="000000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cs typeface="Calibri"/>
              </a:rPr>
              <a:t>pontos</a:t>
            </a:r>
            <a:r>
              <a:rPr lang="en-US" sz="1400" dirty="0">
                <a:solidFill>
                  <a:srgbClr val="000000"/>
                </a:solidFill>
                <a:cs typeface="Calibri"/>
              </a:rPr>
              <a:t> do </a:t>
            </a:r>
            <a:r>
              <a:rPr lang="en-US" sz="1400" dirty="0" err="1">
                <a:solidFill>
                  <a:srgbClr val="000000"/>
                </a:solidFill>
                <a:cs typeface="Calibri"/>
              </a:rPr>
              <a:t>jogador</a:t>
            </a:r>
            <a:r>
              <a:rPr lang="en-US" sz="1400" dirty="0">
                <a:solidFill>
                  <a:srgbClr val="000000"/>
                </a:solidFill>
                <a:cs typeface="Calibri"/>
              </a:rPr>
              <a:t> com </a:t>
            </a:r>
            <a:r>
              <a:rPr lang="en-US" sz="1400" dirty="0" err="1">
                <a:solidFill>
                  <a:srgbClr val="000000"/>
                </a:solidFill>
                <a:cs typeface="Calibri"/>
              </a:rPr>
              <a:t>seu</a:t>
            </a:r>
            <a:r>
              <a:rPr lang="en-US" sz="1400" dirty="0">
                <a:solidFill>
                  <a:srgbClr val="000000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00000"/>
                </a:solidFill>
                <a:cs typeface="Calibri"/>
              </a:rPr>
              <a:t>preço</a:t>
            </a:r>
            <a:r>
              <a:rPr lang="en-US" sz="1400" dirty="0">
                <a:solidFill>
                  <a:srgbClr val="000000"/>
                </a:solidFill>
                <a:cs typeface="Calibri"/>
              </a:rPr>
              <a:t>:</a:t>
            </a:r>
          </a:p>
          <a:p>
            <a:r>
              <a:rPr lang="pt-BR" sz="1400" dirty="0">
                <a:solidFill>
                  <a:srgbClr val="000000"/>
                </a:solidFill>
                <a:cs typeface="Calibri"/>
              </a:rPr>
              <a:t> </a:t>
            </a:r>
            <a:r>
              <a:rPr lang="pt-BR" sz="1400" dirty="0" err="1">
                <a:solidFill>
                  <a:srgbClr val="000000"/>
                </a:solidFill>
                <a:cs typeface="Calibri"/>
              </a:rPr>
              <a:t>ggplot</a:t>
            </a:r>
            <a:r>
              <a:rPr lang="pt-BR" sz="1400" dirty="0">
                <a:solidFill>
                  <a:srgbClr val="000000"/>
                </a:solidFill>
                <a:cs typeface="Calibri"/>
              </a:rPr>
              <a:t>(data = </a:t>
            </a:r>
            <a:r>
              <a:rPr lang="pt-BR" sz="1400" dirty="0" err="1">
                <a:solidFill>
                  <a:srgbClr val="000000"/>
                </a:solidFill>
                <a:cs typeface="Calibri"/>
              </a:rPr>
              <a:t>scouts</a:t>
            </a:r>
            <a:r>
              <a:rPr lang="pt-BR" sz="1400" dirty="0">
                <a:solidFill>
                  <a:srgbClr val="000000"/>
                </a:solidFill>
                <a:cs typeface="Calibri"/>
              </a:rPr>
              <a:t>) +</a:t>
            </a:r>
          </a:p>
          <a:p>
            <a:r>
              <a:rPr lang="pt-BR" sz="1400" dirty="0">
                <a:solidFill>
                  <a:srgbClr val="000000"/>
                </a:solidFill>
                <a:cs typeface="Calibri"/>
              </a:rPr>
              <a:t>     </a:t>
            </a:r>
            <a:r>
              <a:rPr lang="pt-BR" sz="1400" dirty="0" err="1">
                <a:solidFill>
                  <a:srgbClr val="000000"/>
                </a:solidFill>
                <a:cs typeface="Calibri"/>
              </a:rPr>
              <a:t>geom_point</a:t>
            </a:r>
            <a:r>
              <a:rPr lang="pt-BR" sz="1400" dirty="0">
                <a:solidFill>
                  <a:srgbClr val="000000"/>
                </a:solidFill>
                <a:cs typeface="Calibri"/>
              </a:rPr>
              <a:t>(</a:t>
            </a:r>
            <a:r>
              <a:rPr lang="pt-BR" sz="1400" dirty="0" err="1">
                <a:solidFill>
                  <a:srgbClr val="000000"/>
                </a:solidFill>
                <a:cs typeface="Calibri"/>
              </a:rPr>
              <a:t>aes</a:t>
            </a:r>
            <a:r>
              <a:rPr lang="pt-BR" sz="1400" dirty="0">
                <a:solidFill>
                  <a:srgbClr val="000000"/>
                </a:solidFill>
                <a:cs typeface="Calibri"/>
              </a:rPr>
              <a:t>(x = </a:t>
            </a:r>
            <a:r>
              <a:rPr lang="pt-BR" sz="1400" dirty="0" err="1">
                <a:solidFill>
                  <a:srgbClr val="000000"/>
                </a:solidFill>
                <a:cs typeface="Calibri"/>
              </a:rPr>
              <a:t>preco_num</a:t>
            </a:r>
            <a:r>
              <a:rPr lang="pt-BR" sz="1400" dirty="0">
                <a:solidFill>
                  <a:srgbClr val="000000"/>
                </a:solidFill>
                <a:cs typeface="Calibri"/>
              </a:rPr>
              <a:t>, y = </a:t>
            </a:r>
            <a:r>
              <a:rPr lang="pt-BR" sz="1400" dirty="0" err="1">
                <a:solidFill>
                  <a:srgbClr val="000000"/>
                </a:solidFill>
                <a:cs typeface="Calibri"/>
              </a:rPr>
              <a:t>pontos_num</a:t>
            </a:r>
            <a:r>
              <a:rPr lang="pt-BR" sz="1400" dirty="0">
                <a:solidFill>
                  <a:srgbClr val="000000"/>
                </a:solidFill>
                <a:cs typeface="Calibri"/>
              </a:rPr>
              <a:t>))</a:t>
            </a:r>
          </a:p>
          <a:p>
            <a:endParaRPr lang="pt-BR" sz="1400" dirty="0">
              <a:solidFill>
                <a:srgbClr val="000000"/>
              </a:solidFill>
              <a:cs typeface="Calibri"/>
            </a:endParaRPr>
          </a:p>
          <a:p>
            <a:r>
              <a:rPr lang="pt-BR" sz="1400" dirty="0">
                <a:solidFill>
                  <a:srgbClr val="000000"/>
                </a:solidFill>
                <a:cs typeface="Calibri"/>
              </a:rPr>
              <a:t>Existe correlação?</a:t>
            </a:r>
            <a:endParaRPr lang="en-US" sz="1400" dirty="0">
              <a:solidFill>
                <a:srgbClr val="000000"/>
              </a:solidFill>
              <a:cs typeface="Calibri"/>
            </a:endParaRPr>
          </a:p>
          <a:p>
            <a:endParaRPr lang="en-US" sz="1400" dirty="0"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DCA1C713-9A4A-4C83-A7DC-959977E3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038" y="2443485"/>
            <a:ext cx="8747760" cy="44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8557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Visualização de dados com ggplot2 – mapeamentos </a:t>
            </a:r>
            <a:r>
              <a:rPr lang="pt-BR" dirty="0" err="1">
                <a:cs typeface="Calibri Light"/>
              </a:rPr>
              <a:t>aesthetics</a:t>
            </a:r>
            <a:r>
              <a:rPr lang="pt-BR" dirty="0">
                <a:cs typeface="Calibri Light"/>
              </a:rPr>
              <a:t> – Ex. color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F1CA6650-6154-454F-A1B7-B30038729B2D}"/>
              </a:ext>
            </a:extLst>
          </p:cNvPr>
          <p:cNvSpPr txBox="1"/>
          <p:nvPr/>
        </p:nvSpPr>
        <p:spPr>
          <a:xfrm>
            <a:off x="640080" y="2103120"/>
            <a:ext cx="87477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00449FB-4585-4B99-951D-A1FB9851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0" y="2315557"/>
            <a:ext cx="8069581" cy="417731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AFB3D725-78B2-47AE-9303-26F5781C86B1}"/>
              </a:ext>
            </a:extLst>
          </p:cNvPr>
          <p:cNvSpPr/>
          <p:nvPr/>
        </p:nvSpPr>
        <p:spPr>
          <a:xfrm>
            <a:off x="96339" y="1332176"/>
            <a:ext cx="4845775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 )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geom_point</a:t>
            </a:r>
            <a:r>
              <a:rPr lang="pt-BR" sz="1400" dirty="0"/>
              <a:t>(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preco_num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, color = G ) )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Notamos correlação entre o número de gols e cada uma das variáveis?</a:t>
            </a:r>
          </a:p>
        </p:txBody>
      </p:sp>
    </p:spTree>
    <p:extLst>
      <p:ext uri="{BB962C8B-B14F-4D97-AF65-F5344CB8AC3E}">
        <p14:creationId xmlns:p14="http://schemas.microsoft.com/office/powerpoint/2010/main" val="1450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57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Visualização de dados com ggplot2 – mapeamentos </a:t>
            </a:r>
            <a:r>
              <a:rPr lang="pt-BR" dirty="0" err="1">
                <a:cs typeface="Calibri Light"/>
              </a:rPr>
              <a:t>aesthetics</a:t>
            </a:r>
            <a:r>
              <a:rPr lang="pt-BR" dirty="0">
                <a:cs typeface="Calibri Light"/>
              </a:rPr>
              <a:t> – Ex. color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F1CA6650-6154-454F-A1B7-B30038729B2D}"/>
              </a:ext>
            </a:extLst>
          </p:cNvPr>
          <p:cNvSpPr txBox="1"/>
          <p:nvPr/>
        </p:nvSpPr>
        <p:spPr>
          <a:xfrm>
            <a:off x="640080" y="2103120"/>
            <a:ext cx="874776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700449FB-4585-4B99-951D-A1FB9851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0" y="2315557"/>
            <a:ext cx="8069581" cy="417731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AFB3D725-78B2-47AE-9303-26F5781C86B1}"/>
              </a:ext>
            </a:extLst>
          </p:cNvPr>
          <p:cNvSpPr/>
          <p:nvPr/>
        </p:nvSpPr>
        <p:spPr>
          <a:xfrm>
            <a:off x="85453" y="1438394"/>
            <a:ext cx="6096000" cy="160043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 )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geom_point</a:t>
            </a:r>
            <a:r>
              <a:rPr lang="pt-BR" sz="1400" dirty="0"/>
              <a:t>(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preco_num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, color = G ) )</a:t>
            </a:r>
          </a:p>
        </p:txBody>
      </p:sp>
    </p:spTree>
    <p:extLst>
      <p:ext uri="{BB962C8B-B14F-4D97-AF65-F5344CB8AC3E}">
        <p14:creationId xmlns:p14="http://schemas.microsoft.com/office/powerpoint/2010/main" val="8038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F1CA6650-6154-454F-A1B7-B30038729B2D}"/>
              </a:ext>
            </a:extLst>
          </p:cNvPr>
          <p:cNvSpPr txBox="1"/>
          <p:nvPr/>
        </p:nvSpPr>
        <p:spPr>
          <a:xfrm>
            <a:off x="640080" y="2103120"/>
            <a:ext cx="874776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3C01A741-E67E-41FF-8CD3-23CDF413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60" y="2736185"/>
            <a:ext cx="7718224" cy="401227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88BD42A0-1FBE-4717-8233-2BF92F9115DD}"/>
              </a:ext>
            </a:extLst>
          </p:cNvPr>
          <p:cNvSpPr/>
          <p:nvPr/>
        </p:nvSpPr>
        <p:spPr>
          <a:xfrm>
            <a:off x="185272" y="1410623"/>
            <a:ext cx="7564268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 )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geom_point</a:t>
            </a:r>
            <a:r>
              <a:rPr lang="pt-BR" sz="1400" dirty="0"/>
              <a:t>(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preco_num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 ), color = "</a:t>
            </a:r>
            <a:r>
              <a:rPr lang="pt-BR" sz="1400" dirty="0" err="1"/>
              <a:t>darkblue</a:t>
            </a:r>
            <a:r>
              <a:rPr lang="pt-BR" sz="1400" dirty="0"/>
              <a:t>" )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98C9709F-440A-41F1-AC32-9CD6E76D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09538"/>
            <a:ext cx="10515600" cy="1325562"/>
          </a:xfrm>
        </p:spPr>
        <p:txBody>
          <a:bodyPr>
            <a:normAutofit fontScale="90000"/>
          </a:bodyPr>
          <a:lstStyle/>
          <a:p>
            <a:r>
              <a:rPr lang="pt-BR" dirty="0">
                <a:cs typeface="Calibri Light"/>
              </a:rPr>
              <a:t>Visualização de dados com ggplot2 – mapeamentos </a:t>
            </a:r>
            <a:r>
              <a:rPr lang="pt-BR" dirty="0" err="1">
                <a:cs typeface="Calibri Light"/>
              </a:rPr>
              <a:t>aesthetics</a:t>
            </a:r>
            <a:r>
              <a:rPr lang="pt-BR" dirty="0">
                <a:cs typeface="Calibri Light"/>
              </a:rPr>
              <a:t> – Ex. color, fora do </a:t>
            </a:r>
            <a:r>
              <a:rPr lang="pt-BR" dirty="0" err="1">
                <a:cs typeface="Calibri Light"/>
              </a:rPr>
              <a:t>aes</a:t>
            </a:r>
            <a:r>
              <a:rPr lang="pt-BR" dirty="0">
                <a:cs typeface="Calibri Light"/>
              </a:rPr>
              <a:t>()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1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928" y="-11656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Visualização de dados com ggplot2 – </a:t>
            </a:r>
            <a:r>
              <a:rPr lang="pt-BR" dirty="0" err="1">
                <a:cs typeface="Calibri Light"/>
              </a:rPr>
              <a:t>facets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F1CA6650-6154-454F-A1B7-B30038729B2D}"/>
              </a:ext>
            </a:extLst>
          </p:cNvPr>
          <p:cNvSpPr txBox="1"/>
          <p:nvPr/>
        </p:nvSpPr>
        <p:spPr>
          <a:xfrm>
            <a:off x="640080" y="2103120"/>
            <a:ext cx="874776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76CCB0A3-78F1-4DA9-A5E6-1666BB3F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73" y="3279946"/>
            <a:ext cx="4835873" cy="332014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001FE2A7-EB52-4B10-B8BF-487E7068127B}"/>
              </a:ext>
            </a:extLst>
          </p:cNvPr>
          <p:cNvSpPr/>
          <p:nvPr/>
        </p:nvSpPr>
        <p:spPr>
          <a:xfrm>
            <a:off x="25318" y="1009233"/>
            <a:ext cx="7478661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") 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geom_point</a:t>
            </a:r>
            <a:r>
              <a:rPr lang="pt-BR" sz="1400" dirty="0"/>
              <a:t>(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preco_num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 ), color = "</a:t>
            </a:r>
            <a:r>
              <a:rPr lang="pt-BR" sz="1400" dirty="0" err="1"/>
              <a:t>darkblue</a:t>
            </a:r>
            <a:r>
              <a:rPr lang="pt-BR" sz="1400" dirty="0"/>
              <a:t>" 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facet_wrap</a:t>
            </a:r>
            <a:r>
              <a:rPr lang="pt-BR" sz="1400" dirty="0"/>
              <a:t>(~ G, </a:t>
            </a:r>
            <a:r>
              <a:rPr lang="pt-BR" sz="1400" dirty="0" err="1"/>
              <a:t>nrow</a:t>
            </a:r>
            <a:r>
              <a:rPr lang="pt-BR" sz="1400" dirty="0"/>
              <a:t> = 1)</a:t>
            </a:r>
          </a:p>
        </p:txBody>
      </p:sp>
    </p:spTree>
    <p:extLst>
      <p:ext uri="{BB962C8B-B14F-4D97-AF65-F5344CB8AC3E}">
        <p14:creationId xmlns:p14="http://schemas.microsoft.com/office/powerpoint/2010/main" val="16025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="" xmlns:a16="http://schemas.microsoft.com/office/drawing/2014/main" id="{F1CA6650-6154-454F-A1B7-B30038729B2D}"/>
              </a:ext>
            </a:extLst>
          </p:cNvPr>
          <p:cNvSpPr txBox="1"/>
          <p:nvPr/>
        </p:nvSpPr>
        <p:spPr>
          <a:xfrm>
            <a:off x="640080" y="2103120"/>
            <a:ext cx="874776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B026BA1F-3737-4097-AE9D-990E2D7E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96" y="3251923"/>
            <a:ext cx="6001392" cy="36060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30431C48-96E1-4D67-802C-8A7BD5C265F3}"/>
              </a:ext>
            </a:extLst>
          </p:cNvPr>
          <p:cNvSpPr/>
          <p:nvPr/>
        </p:nvSpPr>
        <p:spPr>
          <a:xfrm>
            <a:off x="80010" y="943600"/>
            <a:ext cx="8747760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 ) 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geom_point</a:t>
            </a:r>
            <a:r>
              <a:rPr lang="pt-BR" sz="1400" dirty="0"/>
              <a:t>(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preco_num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 ), color = "</a:t>
            </a:r>
            <a:r>
              <a:rPr lang="pt-BR" sz="1400" dirty="0" err="1"/>
              <a:t>darkblue</a:t>
            </a:r>
            <a:r>
              <a:rPr lang="pt-BR" sz="1400" dirty="0"/>
              <a:t>" 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facet_wrap</a:t>
            </a:r>
            <a:r>
              <a:rPr lang="pt-BR" sz="1400" dirty="0"/>
              <a:t>(~ G, </a:t>
            </a:r>
            <a:r>
              <a:rPr lang="pt-BR" sz="1400" dirty="0" err="1"/>
              <a:t>nrow</a:t>
            </a:r>
            <a:r>
              <a:rPr lang="pt-BR" sz="1400" dirty="0"/>
              <a:t> = 10)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1E8F7921-5B08-418B-86AE-331F9388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" y="0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Visualização de dados com ggplot2 – </a:t>
            </a:r>
            <a:r>
              <a:rPr lang="pt-BR" dirty="0" err="1">
                <a:cs typeface="Calibri Light"/>
              </a:rPr>
              <a:t>facets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71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0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Visualização de dados com ggplot2 – </a:t>
            </a:r>
            <a:r>
              <a:rPr lang="pt-BR" dirty="0" err="1">
                <a:cs typeface="Calibri Light"/>
              </a:rPr>
              <a:t>geoms</a:t>
            </a:r>
            <a:endParaRPr lang="pt-BR" dirty="0"/>
          </a:p>
        </p:txBody>
      </p:sp>
      <p:pic>
        <p:nvPicPr>
          <p:cNvPr id="7" name="Imagem 6" descr="Uma imagem contendo texto, mapa&#10;&#10;Descrição gerada com alta confiança">
            <a:extLst>
              <a:ext uri="{FF2B5EF4-FFF2-40B4-BE49-F238E27FC236}">
                <a16:creationId xmlns="" xmlns:a16="http://schemas.microsoft.com/office/drawing/2014/main" id="{DA59687A-2CE9-4861-AFAA-5A012AC8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492" y="1991031"/>
            <a:ext cx="7749308" cy="460325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90F8FADD-3004-4C0B-918A-89E7706D0171}"/>
              </a:ext>
            </a:extLst>
          </p:cNvPr>
          <p:cNvSpPr/>
          <p:nvPr/>
        </p:nvSpPr>
        <p:spPr>
          <a:xfrm>
            <a:off x="0" y="1113868"/>
            <a:ext cx="6096000" cy="181588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 ) 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,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preco_num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 ))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geom_smooth</a:t>
            </a:r>
            <a:r>
              <a:rPr lang="pt-BR" sz="1400" dirty="0"/>
              <a:t>(  color = "</a:t>
            </a:r>
            <a:r>
              <a:rPr lang="pt-BR" sz="1400" dirty="0" err="1"/>
              <a:t>darkblue</a:t>
            </a:r>
            <a:r>
              <a:rPr lang="pt-BR" sz="1400" dirty="0"/>
              <a:t>" 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geom_point</a:t>
            </a:r>
            <a:r>
              <a:rPr lang="pt-BR" sz="1400" dirty="0"/>
              <a:t>( alpha = 0.1)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6201" y="3374571"/>
            <a:ext cx="3429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Por trás há um modelo que estima o y (número de pontos do jogador na partida) dado o x (preço).</a:t>
            </a:r>
          </a:p>
          <a:p>
            <a:endParaRPr lang="pt-BR" dirty="0"/>
          </a:p>
          <a:p>
            <a:r>
              <a:rPr lang="pt-BR" dirty="0"/>
              <a:t>Por default (para n &gt;1000), esse é um modelo do tipo General </a:t>
            </a:r>
            <a:r>
              <a:rPr lang="pt-BR" dirty="0" err="1"/>
              <a:t>Addictive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, que tenta aproximar o </a:t>
            </a:r>
            <a:r>
              <a:rPr lang="pt-BR" dirty="0" smtClean="0"/>
              <a:t>resultado </a:t>
            </a:r>
            <a:r>
              <a:rPr lang="pt-BR" dirty="0"/>
              <a:t>de </a:t>
            </a:r>
            <a:r>
              <a:rPr lang="pt-BR" dirty="0" smtClean="0"/>
              <a:t>uma </a:t>
            </a:r>
            <a:r>
              <a:rPr lang="pt-BR" dirty="0"/>
              <a:t>função aplicada a y por uma soma de funções aplicadas a x, grosso modo.</a:t>
            </a:r>
          </a:p>
        </p:txBody>
      </p:sp>
    </p:spTree>
    <p:extLst>
      <p:ext uri="{BB962C8B-B14F-4D97-AF65-F5344CB8AC3E}">
        <p14:creationId xmlns:p14="http://schemas.microsoft.com/office/powerpoint/2010/main" val="12353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0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Visualização de dados com ggplot2 – </a:t>
            </a:r>
            <a:r>
              <a:rPr lang="pt-BR" dirty="0" err="1">
                <a:cs typeface="Calibri Light"/>
              </a:rPr>
              <a:t>geoms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90F8FADD-3004-4C0B-918A-89E7706D0171}"/>
              </a:ext>
            </a:extLst>
          </p:cNvPr>
          <p:cNvSpPr/>
          <p:nvPr/>
        </p:nvSpPr>
        <p:spPr>
          <a:xfrm>
            <a:off x="0" y="1113868"/>
            <a:ext cx="6096000" cy="181588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 ) 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,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preco_num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 ))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geom_smooth</a:t>
            </a:r>
            <a:r>
              <a:rPr lang="pt-BR" sz="1400" dirty="0"/>
              <a:t>(  color = "</a:t>
            </a:r>
            <a:r>
              <a:rPr lang="pt-BR" sz="1400" dirty="0" err="1"/>
              <a:t>darkblue</a:t>
            </a:r>
            <a:r>
              <a:rPr lang="pt-BR" sz="1400" dirty="0"/>
              <a:t>" 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geom_point</a:t>
            </a:r>
            <a:r>
              <a:rPr lang="pt-BR" sz="1400" dirty="0"/>
              <a:t>( alpha = 0.1)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6201" y="3374571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 usa-se o uma regressão linear simples.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097" y="1786288"/>
            <a:ext cx="6703103" cy="4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1" y="41955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Visualização de dados com ggplot2 – transformações estatísticas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735" y="1842618"/>
            <a:ext cx="6961436" cy="501538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7087" y="1367518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 ) 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 ) +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geom_bar</a:t>
            </a:r>
            <a:r>
              <a:rPr lang="pt-BR" sz="1400" dirty="0"/>
              <a:t>( </a:t>
            </a:r>
            <a:r>
              <a:rPr lang="pt-BR" sz="1400" dirty="0" err="1"/>
              <a:t>aes</a:t>
            </a:r>
            <a:r>
              <a:rPr lang="pt-BR" sz="1400" dirty="0"/>
              <a:t>( x = G) )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7087" y="3093190"/>
            <a:ext cx="42345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gráficos como esse, em </a:t>
            </a:r>
            <a:r>
              <a:rPr lang="pt-BR" dirty="0" err="1"/>
              <a:t>bins</a:t>
            </a:r>
            <a:r>
              <a:rPr lang="pt-BR" dirty="0"/>
              <a:t>, é necessário dar um valor a y. </a:t>
            </a:r>
          </a:p>
          <a:p>
            <a:endParaRPr lang="pt-BR" dirty="0"/>
          </a:p>
          <a:p>
            <a:r>
              <a:rPr lang="pt-BR" dirty="0"/>
              <a:t>Neste caso o valor dado é uma função </a:t>
            </a:r>
            <a:r>
              <a:rPr lang="pt-BR" dirty="0" err="1"/>
              <a:t>count</a:t>
            </a:r>
            <a:r>
              <a:rPr lang="pt-BR" dirty="0"/>
              <a:t>() aplicada aos dados agrupados no bin. </a:t>
            </a:r>
          </a:p>
          <a:p>
            <a:endParaRPr lang="pt-BR" dirty="0"/>
          </a:p>
          <a:p>
            <a:r>
              <a:rPr lang="pt-BR" dirty="0" err="1"/>
              <a:t>count</a:t>
            </a:r>
            <a:r>
              <a:rPr lang="pt-BR" dirty="0"/>
              <a:t> é a função default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44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8853" y="-42823"/>
            <a:ext cx="10515600" cy="1325563"/>
          </a:xfrm>
        </p:spPr>
        <p:txBody>
          <a:bodyPr/>
          <a:lstStyle/>
          <a:p>
            <a:r>
              <a:rPr lang="pt-BR" dirty="0"/>
              <a:t>Comunidade R</a:t>
            </a:r>
          </a:p>
        </p:txBody>
      </p:sp>
      <p:pic>
        <p:nvPicPr>
          <p:cNvPr id="1028" name="Picture 4" descr="Resultado de imagem para r packages number">
            <a:extLst>
              <a:ext uri="{FF2B5EF4-FFF2-40B4-BE49-F238E27FC236}">
                <a16:creationId xmlns="" xmlns:a16="http://schemas.microsoft.com/office/drawing/2014/main" id="{8290381A-5B23-4D52-B71C-C1FBE6E15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04" y="3174917"/>
            <a:ext cx="4766379" cy="359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6EC75B7F-99CD-4443-B4D3-805FD593B8F7}"/>
              </a:ext>
            </a:extLst>
          </p:cNvPr>
          <p:cNvSpPr txBox="1"/>
          <p:nvPr/>
        </p:nvSpPr>
        <p:spPr>
          <a:xfrm>
            <a:off x="97880" y="962768"/>
            <a:ext cx="10163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Comunidade muito ativa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Todos os métodos mais modernos e conhecidos de análise de dados, </a:t>
            </a:r>
            <a:r>
              <a:rPr lang="pt-BR" sz="2400" dirty="0" err="1"/>
              <a:t>machine</a:t>
            </a:r>
            <a:r>
              <a:rPr lang="pt-BR" sz="2400" dirty="0"/>
              <a:t> </a:t>
            </a:r>
            <a:r>
              <a:rPr lang="pt-BR" sz="2400" dirty="0" err="1"/>
              <a:t>learning</a:t>
            </a:r>
            <a:r>
              <a:rPr lang="pt-BR" sz="2400" dirty="0"/>
              <a:t> etc. são disponibilizados rapidamente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Vamos focar em um conjunto de bibliotecas muito conhecido: </a:t>
            </a:r>
            <a:r>
              <a:rPr lang="pt-BR" sz="2400" dirty="0" err="1"/>
              <a:t>Tidyverse</a:t>
            </a: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8583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1" y="41955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Visualização de dados com ggplot2 – transformações estatísticas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7087" y="1367518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 ) 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 ) +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geom_bar</a:t>
            </a:r>
            <a:r>
              <a:rPr lang="pt-BR" sz="1400" dirty="0"/>
              <a:t>( </a:t>
            </a:r>
            <a:r>
              <a:rPr lang="pt-BR" sz="1400" dirty="0" err="1"/>
              <a:t>aes</a:t>
            </a:r>
            <a:r>
              <a:rPr lang="pt-BR" sz="1400" dirty="0"/>
              <a:t>( x = G, y = ..</a:t>
            </a:r>
            <a:r>
              <a:rPr lang="pt-BR" sz="1400" dirty="0" err="1"/>
              <a:t>prop</a:t>
            </a:r>
            <a:r>
              <a:rPr lang="pt-BR" sz="1400" dirty="0"/>
              <a:t>.. ) )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7087" y="3093190"/>
            <a:ext cx="4234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possível alterar a função usada</a:t>
            </a:r>
          </a:p>
          <a:p>
            <a:endParaRPr lang="pt-BR" dirty="0"/>
          </a:p>
          <a:p>
            <a:r>
              <a:rPr lang="pt-BR" dirty="0"/>
              <a:t>Neste caso, o valor y é a proporção em relação ao total 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086" y="1367518"/>
            <a:ext cx="7829504" cy="54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1" y="41955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Visualização de dados com ggplot2 – transformações estatísticas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87087" y="1367518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("C:\\temp\\cartolafc\\2016_scouts.csv")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filter</a:t>
            </a:r>
            <a:r>
              <a:rPr lang="pt-BR" sz="1400" dirty="0"/>
              <a:t>(participou == "</a:t>
            </a:r>
            <a:r>
              <a:rPr lang="pt-BR" sz="1400" dirty="0" err="1"/>
              <a:t>True</a:t>
            </a:r>
            <a:r>
              <a:rPr lang="pt-BR" sz="1400" dirty="0"/>
              <a:t>" ) 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(data = </a:t>
            </a:r>
            <a:r>
              <a:rPr lang="pt-BR" sz="1400" dirty="0" err="1"/>
              <a:t>scouts</a:t>
            </a:r>
            <a:r>
              <a:rPr lang="pt-BR" sz="1400" dirty="0"/>
              <a:t> ) +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geom_boxplot</a:t>
            </a:r>
            <a:r>
              <a:rPr lang="pt-BR" sz="1400" dirty="0"/>
              <a:t>( </a:t>
            </a:r>
            <a:r>
              <a:rPr lang="pt-BR" sz="1400" dirty="0" err="1"/>
              <a:t>aes</a:t>
            </a:r>
            <a:r>
              <a:rPr lang="pt-BR" sz="1400" dirty="0"/>
              <a:t>( y = </a:t>
            </a:r>
            <a:r>
              <a:rPr lang="pt-BR" sz="1400" dirty="0" err="1"/>
              <a:t>preco_num</a:t>
            </a:r>
            <a:r>
              <a:rPr lang="pt-BR" sz="1400" dirty="0"/>
              <a:t>, </a:t>
            </a:r>
            <a:r>
              <a:rPr lang="pt-BR" sz="1400" dirty="0" err="1"/>
              <a:t>group</a:t>
            </a:r>
            <a:r>
              <a:rPr lang="pt-BR" sz="1400" dirty="0"/>
              <a:t> = G, x = G ) )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7087" y="3093190"/>
            <a:ext cx="4234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 gráfico que aplica transformações estatísticas é o box </a:t>
            </a:r>
            <a:r>
              <a:rPr lang="pt-BR" dirty="0" err="1"/>
              <a:t>plot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Note que foi preciso usar o parâmetro </a:t>
            </a:r>
            <a:r>
              <a:rPr lang="pt-BR" dirty="0" err="1"/>
              <a:t>group</a:t>
            </a:r>
            <a:r>
              <a:rPr lang="pt-BR" dirty="0"/>
              <a:t>. Isso aconteceu porque G é uma variável numérica. Portanto, a princípio contínua.</a:t>
            </a:r>
          </a:p>
          <a:p>
            <a:endParaRPr lang="pt-BR" dirty="0"/>
          </a:p>
          <a:p>
            <a:r>
              <a:rPr lang="pt-BR" dirty="0"/>
              <a:t>Como contínua, não deveria ser usada como categorizadora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187" y="1643744"/>
            <a:ext cx="7332232" cy="513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1" y="41955"/>
            <a:ext cx="10515600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06827" y="1367518"/>
            <a:ext cx="106462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Até agora os dados estão simples demais para possibilitar uma análise mais interessante</a:t>
            </a:r>
          </a:p>
          <a:p>
            <a:endParaRPr lang="pt-BR" sz="2400" dirty="0"/>
          </a:p>
          <a:p>
            <a:r>
              <a:rPr lang="pt-BR" sz="2400" dirty="0"/>
              <a:t>Vamos começar a tratar os dados de forma a enriquecer nossa base.</a:t>
            </a:r>
          </a:p>
          <a:p>
            <a:endParaRPr lang="pt-BR" sz="2400" dirty="0"/>
          </a:p>
          <a:p>
            <a:r>
              <a:rPr lang="pt-BR" sz="2400" dirty="0"/>
              <a:t>Aqui é onde se gasta mais tempo na análise de dados</a:t>
            </a:r>
          </a:p>
          <a:p>
            <a:endParaRPr lang="pt-BR" sz="2400" dirty="0"/>
          </a:p>
          <a:p>
            <a:r>
              <a:rPr lang="pt-BR" sz="2400" dirty="0"/>
              <a:t>Para isso vamos usar funções que filtram os dados, agrupam e sumarizam dados, criam novas colunas, organizam os dados de forma “</a:t>
            </a:r>
            <a:r>
              <a:rPr lang="pt-BR" sz="2400" dirty="0" err="1"/>
              <a:t>tidy</a:t>
            </a:r>
            <a:r>
              <a:rPr lang="pt-BR" sz="2400" dirty="0"/>
              <a:t>” (</a:t>
            </a:r>
            <a:r>
              <a:rPr lang="pt-BR" sz="2400" dirty="0" err="1"/>
              <a:t>pivoteando</a:t>
            </a:r>
            <a:r>
              <a:rPr lang="pt-BR" sz="2400" dirty="0"/>
              <a:t> colunas para linhas e vice-versa), realizam </a:t>
            </a:r>
            <a:r>
              <a:rPr lang="pt-BR" sz="2400" dirty="0" err="1"/>
              <a:t>join</a:t>
            </a:r>
            <a:r>
              <a:rPr lang="pt-BR" sz="2400" dirty="0"/>
              <a:t> entre os </a:t>
            </a:r>
            <a:r>
              <a:rPr lang="pt-BR" sz="2400" dirty="0" err="1"/>
              <a:t>tibbles</a:t>
            </a:r>
            <a:r>
              <a:rPr lang="pt-BR" sz="2400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4930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46914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Leitura de arquivos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06827" y="1164491"/>
            <a:ext cx="48332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Muitas vezes os arquivos chegam em </a:t>
            </a:r>
            <a:r>
              <a:rPr lang="pt-BR" sz="2400" dirty="0" err="1"/>
              <a:t>csv</a:t>
            </a:r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Lendo os </a:t>
            </a:r>
            <a:r>
              <a:rPr lang="pt-BR" sz="2400" dirty="0" err="1"/>
              <a:t>scouts</a:t>
            </a:r>
            <a:r>
              <a:rPr lang="pt-BR" sz="2400" dirty="0"/>
              <a:t> com </a:t>
            </a:r>
            <a:r>
              <a:rPr lang="pt-BR" sz="2400" dirty="0" err="1"/>
              <a:t>read_csv</a:t>
            </a:r>
            <a:r>
              <a:rPr lang="pt-BR" sz="2400" dirty="0"/>
              <a:t> e fazendo uma limpeza.</a:t>
            </a:r>
          </a:p>
          <a:p>
            <a:endParaRPr lang="pt-BR" sz="2400" dirty="0"/>
          </a:p>
          <a:p>
            <a:r>
              <a:rPr lang="pt-BR" sz="2400" dirty="0"/>
              <a:t>A partir deste exemplo mostraremos alguns fundamentos da </a:t>
            </a:r>
            <a:r>
              <a:rPr lang="pt-BR" sz="2400" dirty="0" err="1"/>
              <a:t>tidyverse</a:t>
            </a:r>
            <a:endParaRPr lang="pt-BR" sz="24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5845629" y="206828"/>
            <a:ext cx="5329216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anos &lt;- c(2014:2017)</a:t>
            </a:r>
          </a:p>
          <a:p>
            <a:endParaRPr lang="pt-BR" sz="1400" dirty="0"/>
          </a:p>
          <a:p>
            <a:r>
              <a:rPr lang="pt-BR" sz="1400" dirty="0"/>
              <a:t>arquivos &lt;- paste("C:\\Temp\\cartolafc\\",anos,"_scouts.csv", </a:t>
            </a:r>
            <a:r>
              <a:rPr lang="pt-BR" sz="1400" dirty="0" err="1"/>
              <a:t>sep</a:t>
            </a:r>
            <a:r>
              <a:rPr lang="pt-BR" sz="1400" dirty="0"/>
              <a:t> = "")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tibble</a:t>
            </a:r>
            <a:r>
              <a:rPr lang="pt-BR" sz="1400" dirty="0"/>
              <a:t>()</a:t>
            </a:r>
          </a:p>
          <a:p>
            <a:endParaRPr lang="pt-BR" sz="1400" dirty="0"/>
          </a:p>
          <a:p>
            <a:r>
              <a:rPr lang="pt-BR" sz="1400" dirty="0"/>
              <a:t>for (i in </a:t>
            </a:r>
            <a:r>
              <a:rPr lang="pt-BR" sz="1400" dirty="0" err="1"/>
              <a:t>seq_along</a:t>
            </a:r>
            <a:r>
              <a:rPr lang="pt-BR" sz="1400" dirty="0"/>
              <a:t>(anos))</a:t>
            </a:r>
          </a:p>
          <a:p>
            <a:r>
              <a:rPr lang="pt-BR" sz="1400" dirty="0"/>
              <a:t>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print</a:t>
            </a:r>
            <a:r>
              <a:rPr lang="pt-BR" sz="1400" dirty="0"/>
              <a:t>(arquivos[i])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(arquivos[i]) %&gt;%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(ano = anos[i])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try</a:t>
            </a:r>
            <a:r>
              <a:rPr lang="pt-BR" sz="1400" dirty="0"/>
              <a:t>(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(participou)))</a:t>
            </a:r>
          </a:p>
          <a:p>
            <a:r>
              <a:rPr lang="pt-BR" sz="1400" dirty="0"/>
              <a:t>         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bind_rows</a:t>
            </a:r>
            <a:r>
              <a:rPr lang="pt-BR" sz="1400" dirty="0"/>
              <a:t>(</a:t>
            </a:r>
            <a:r>
              <a:rPr lang="pt-BR" sz="1400" dirty="0" err="1"/>
              <a:t>scout</a:t>
            </a:r>
            <a:r>
              <a:rPr lang="pt-BR" sz="1400" dirty="0"/>
              <a:t>)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</a:t>
            </a:r>
          </a:p>
          <a:p>
            <a:r>
              <a:rPr lang="pt-BR" sz="1400" dirty="0"/>
              <a:t>}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case_when</a:t>
            </a:r>
            <a:r>
              <a:rPr lang="pt-BR" sz="1400" dirty="0"/>
              <a:t>(</a:t>
            </a:r>
          </a:p>
          <a:p>
            <a:r>
              <a:rPr lang="pt-BR" sz="1400" dirty="0"/>
              <a:t>    participou == "1"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"0"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participou == "</a:t>
            </a:r>
            <a:r>
              <a:rPr lang="pt-BR" sz="1400" dirty="0" err="1"/>
              <a:t>True</a:t>
            </a:r>
            <a:r>
              <a:rPr lang="pt-BR" sz="1400" dirty="0"/>
              <a:t>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"False"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TRUE ~ </a:t>
            </a:r>
            <a:r>
              <a:rPr lang="pt-BR" sz="1400" dirty="0" err="1"/>
              <a:t>as.integer</a:t>
            </a:r>
            <a:r>
              <a:rPr lang="pt-BR" sz="1400" dirty="0"/>
              <a:t>(</a:t>
            </a:r>
            <a:r>
              <a:rPr lang="pt-BR" sz="1400" dirty="0" err="1"/>
              <a:t>pontos_num</a:t>
            </a:r>
            <a:r>
              <a:rPr lang="pt-BR" sz="1400" dirty="0"/>
              <a:t> == 0)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))</a:t>
            </a:r>
          </a:p>
          <a:p>
            <a:endParaRPr lang="pt-BR" sz="14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7869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46914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Leitura de arquivos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1653378"/>
            <a:ext cx="4833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Funções da biblioteca Base do R usadas para criar um vetor e concatenar </a:t>
            </a:r>
            <a:r>
              <a:rPr lang="pt-BR" sz="2400" dirty="0" err="1"/>
              <a:t>strings</a:t>
            </a:r>
            <a:endParaRPr lang="pt-BR" sz="24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5845629" y="206828"/>
            <a:ext cx="5329216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C00000"/>
                </a:solidFill>
              </a:rPr>
              <a:t>anos &lt;- c(2014:2017)</a:t>
            </a:r>
          </a:p>
          <a:p>
            <a:endParaRPr lang="pt-BR" sz="1400" dirty="0">
              <a:solidFill>
                <a:srgbClr val="C00000"/>
              </a:solidFill>
            </a:endParaRPr>
          </a:p>
          <a:p>
            <a:r>
              <a:rPr lang="pt-BR" sz="1400" dirty="0">
                <a:solidFill>
                  <a:srgbClr val="C00000"/>
                </a:solidFill>
              </a:rPr>
              <a:t>arquivos &lt;- paste("C:\\Temp\\cartolafc\\",anos,"_scouts.csv", </a:t>
            </a:r>
            <a:r>
              <a:rPr lang="pt-BR" sz="1400" dirty="0" err="1">
                <a:solidFill>
                  <a:srgbClr val="C00000"/>
                </a:solidFill>
              </a:rPr>
              <a:t>sep</a:t>
            </a:r>
            <a:r>
              <a:rPr lang="pt-BR" sz="1400" dirty="0">
                <a:solidFill>
                  <a:srgbClr val="C00000"/>
                </a:solidFill>
              </a:rPr>
              <a:t> = "")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tibble</a:t>
            </a:r>
            <a:r>
              <a:rPr lang="pt-BR" sz="1400" dirty="0"/>
              <a:t>()</a:t>
            </a:r>
          </a:p>
          <a:p>
            <a:endParaRPr lang="pt-BR" sz="1400" dirty="0"/>
          </a:p>
          <a:p>
            <a:r>
              <a:rPr lang="pt-BR" sz="1400" dirty="0"/>
              <a:t>for (i in </a:t>
            </a:r>
            <a:r>
              <a:rPr lang="pt-BR" sz="1400" dirty="0" err="1"/>
              <a:t>seq_along</a:t>
            </a:r>
            <a:r>
              <a:rPr lang="pt-BR" sz="1400" dirty="0"/>
              <a:t>(anos))</a:t>
            </a:r>
          </a:p>
          <a:p>
            <a:r>
              <a:rPr lang="pt-BR" sz="1400" dirty="0"/>
              <a:t>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print</a:t>
            </a:r>
            <a:r>
              <a:rPr lang="pt-BR" sz="1400" dirty="0"/>
              <a:t>(arquivos[i])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(arquivos[i]) %&gt;%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(ano = anos[i])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try</a:t>
            </a:r>
            <a:r>
              <a:rPr lang="pt-BR" sz="1400" dirty="0"/>
              <a:t>(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(participou)))</a:t>
            </a:r>
          </a:p>
          <a:p>
            <a:r>
              <a:rPr lang="pt-BR" sz="1400" dirty="0"/>
              <a:t>         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bind_rows</a:t>
            </a:r>
            <a:r>
              <a:rPr lang="pt-BR" sz="1400" dirty="0"/>
              <a:t>(</a:t>
            </a:r>
            <a:r>
              <a:rPr lang="pt-BR" sz="1400" dirty="0" err="1"/>
              <a:t>scout</a:t>
            </a:r>
            <a:r>
              <a:rPr lang="pt-BR" sz="1400" dirty="0"/>
              <a:t>)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</a:t>
            </a:r>
          </a:p>
          <a:p>
            <a:r>
              <a:rPr lang="pt-BR" sz="1400" dirty="0"/>
              <a:t>}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case_when</a:t>
            </a:r>
            <a:r>
              <a:rPr lang="pt-BR" sz="1400" dirty="0"/>
              <a:t>(</a:t>
            </a:r>
          </a:p>
          <a:p>
            <a:r>
              <a:rPr lang="pt-BR" sz="1400" dirty="0"/>
              <a:t>    participou == "1"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"0"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participou == "</a:t>
            </a:r>
            <a:r>
              <a:rPr lang="pt-BR" sz="1400" dirty="0" err="1"/>
              <a:t>True</a:t>
            </a:r>
            <a:r>
              <a:rPr lang="pt-BR" sz="1400" dirty="0"/>
              <a:t>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"False"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TRUE ~ </a:t>
            </a:r>
            <a:r>
              <a:rPr lang="pt-BR" sz="1400" dirty="0" err="1"/>
              <a:t>as.integer</a:t>
            </a:r>
            <a:r>
              <a:rPr lang="pt-BR" sz="1400" dirty="0"/>
              <a:t>(</a:t>
            </a:r>
            <a:r>
              <a:rPr lang="pt-BR" sz="1400" dirty="0" err="1"/>
              <a:t>pontos_num</a:t>
            </a:r>
            <a:r>
              <a:rPr lang="pt-BR" sz="1400" dirty="0"/>
              <a:t> == 0)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))</a:t>
            </a:r>
          </a:p>
          <a:p>
            <a:endParaRPr lang="pt-BR" sz="14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8541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46914" cy="1325563"/>
          </a:xfrm>
        </p:spPr>
        <p:txBody>
          <a:bodyPr/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</a:t>
            </a:r>
            <a:r>
              <a:rPr lang="pt-BR" dirty="0" err="1">
                <a:cs typeface="Calibri Light"/>
              </a:rPr>
              <a:t>tibble</a:t>
            </a:r>
            <a:r>
              <a:rPr lang="pt-BR" dirty="0">
                <a:cs typeface="Calibri Light"/>
              </a:rPr>
              <a:t> e </a:t>
            </a:r>
            <a:r>
              <a:rPr lang="pt-BR" dirty="0" err="1">
                <a:cs typeface="Calibri Light"/>
              </a:rPr>
              <a:t>read_csv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1325563"/>
            <a:ext cx="635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Tibble</a:t>
            </a:r>
            <a:r>
              <a:rPr lang="pt-BR" sz="2000" dirty="0"/>
              <a:t> é um </a:t>
            </a:r>
            <a:r>
              <a:rPr lang="pt-BR" sz="2000" dirty="0" err="1"/>
              <a:t>data.frame</a:t>
            </a:r>
            <a:r>
              <a:rPr lang="pt-BR" sz="2000" dirty="0"/>
              <a:t> com funcionalidades que facilitam o desenvolvimento de scripts de tratamento de dados, como impressão mais amigável e possibilita o uso das funções das outras bibliotecas </a:t>
            </a:r>
            <a:r>
              <a:rPr lang="pt-BR" sz="2000" dirty="0" err="1"/>
              <a:t>tidyverse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 err="1"/>
              <a:t>read_csv</a:t>
            </a:r>
            <a:r>
              <a:rPr lang="pt-BR" sz="2000" dirty="0"/>
              <a:t> é uma função do pacote </a:t>
            </a:r>
            <a:r>
              <a:rPr lang="pt-BR" sz="2000" dirty="0" err="1"/>
              <a:t>readr</a:t>
            </a:r>
            <a:r>
              <a:rPr lang="pt-BR" sz="2000" dirty="0"/>
              <a:t> que contém algumas vantagens em relação ao read.csv do pacote base: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Mais rápido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Já gera um </a:t>
            </a:r>
            <a:r>
              <a:rPr lang="pt-BR" sz="2000" dirty="0" err="1"/>
              <a:t>tibble</a:t>
            </a:r>
            <a:r>
              <a:rPr lang="pt-BR" sz="2000" dirty="0"/>
              <a:t> e não converte colunas de </a:t>
            </a:r>
            <a:r>
              <a:rPr lang="pt-BR" sz="2000" dirty="0" err="1"/>
              <a:t>strings</a:t>
            </a:r>
            <a:r>
              <a:rPr lang="pt-BR" sz="2000" dirty="0"/>
              <a:t> em </a:t>
            </a:r>
            <a:r>
              <a:rPr lang="pt-BR" sz="2000" dirty="0" err="1"/>
              <a:t>Factors</a:t>
            </a:r>
            <a:r>
              <a:rPr lang="pt-BR" sz="2000" dirty="0"/>
              <a:t> (falaremos dos </a:t>
            </a:r>
            <a:r>
              <a:rPr lang="pt-BR" sz="2000" dirty="0" err="1"/>
              <a:t>Factors</a:t>
            </a:r>
            <a:r>
              <a:rPr lang="pt-BR" sz="2000" dirty="0"/>
              <a:t> em breve)</a:t>
            </a:r>
          </a:p>
          <a:p>
            <a:pPr marL="342900" indent="-342900">
              <a:buFontTx/>
              <a:buChar char="-"/>
            </a:pPr>
            <a:r>
              <a:rPr lang="pt-BR" sz="2000" dirty="0"/>
              <a:t>São mais portáveis entre sistemas operacionais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6434104" y="86916"/>
            <a:ext cx="5329216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anos &lt;- c(2014:2017)</a:t>
            </a:r>
          </a:p>
          <a:p>
            <a:endParaRPr lang="pt-BR" sz="1400" dirty="0"/>
          </a:p>
          <a:p>
            <a:r>
              <a:rPr lang="pt-BR" sz="1400" dirty="0"/>
              <a:t>arquivos &lt;- paste("C:\\Temp\\cartolafc\\",anos,"_scouts.csv", </a:t>
            </a:r>
            <a:r>
              <a:rPr lang="pt-BR" sz="1400" dirty="0" err="1"/>
              <a:t>sep</a:t>
            </a:r>
            <a:r>
              <a:rPr lang="pt-BR" sz="1400" dirty="0"/>
              <a:t> = "")</a:t>
            </a:r>
          </a:p>
          <a:p>
            <a:endParaRPr lang="pt-BR" sz="1400" dirty="0"/>
          </a:p>
          <a:p>
            <a:r>
              <a:rPr lang="pt-BR" sz="1400" dirty="0" err="1">
                <a:solidFill>
                  <a:srgbClr val="C00000"/>
                </a:solidFill>
              </a:rPr>
              <a:t>scouts</a:t>
            </a:r>
            <a:r>
              <a:rPr lang="pt-BR" sz="1400" dirty="0">
                <a:solidFill>
                  <a:srgbClr val="C00000"/>
                </a:solidFill>
              </a:rPr>
              <a:t> &lt;- </a:t>
            </a:r>
            <a:r>
              <a:rPr lang="pt-BR" sz="1400" dirty="0" err="1">
                <a:solidFill>
                  <a:srgbClr val="C00000"/>
                </a:solidFill>
              </a:rPr>
              <a:t>tibble</a:t>
            </a:r>
            <a:r>
              <a:rPr lang="pt-BR" sz="1400" dirty="0">
                <a:solidFill>
                  <a:srgbClr val="C00000"/>
                </a:solidFill>
              </a:rPr>
              <a:t>()</a:t>
            </a:r>
          </a:p>
          <a:p>
            <a:endParaRPr lang="pt-BR" sz="1400" dirty="0"/>
          </a:p>
          <a:p>
            <a:r>
              <a:rPr lang="pt-BR" sz="1400" dirty="0"/>
              <a:t>for (i in </a:t>
            </a:r>
            <a:r>
              <a:rPr lang="pt-BR" sz="1400" dirty="0" err="1"/>
              <a:t>seq_along</a:t>
            </a:r>
            <a:r>
              <a:rPr lang="pt-BR" sz="1400" dirty="0"/>
              <a:t>(anos))</a:t>
            </a:r>
          </a:p>
          <a:p>
            <a:r>
              <a:rPr lang="pt-BR" sz="1400" dirty="0"/>
              <a:t>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print</a:t>
            </a:r>
            <a:r>
              <a:rPr lang="pt-BR" sz="1400" dirty="0"/>
              <a:t>(arquivos[i])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</a:t>
            </a:r>
            <a:r>
              <a:rPr lang="pt-BR" sz="1400" dirty="0"/>
              <a:t> &lt;- </a:t>
            </a:r>
            <a:r>
              <a:rPr lang="pt-BR" sz="1400" dirty="0" err="1">
                <a:solidFill>
                  <a:srgbClr val="C00000"/>
                </a:solidFill>
              </a:rPr>
              <a:t>read_csv</a:t>
            </a:r>
            <a:r>
              <a:rPr lang="pt-BR" sz="1400" dirty="0">
                <a:solidFill>
                  <a:srgbClr val="C00000"/>
                </a:solidFill>
              </a:rPr>
              <a:t>(arquivos[i]) </a:t>
            </a:r>
            <a:r>
              <a:rPr lang="pt-BR" sz="1400" dirty="0"/>
              <a:t>%&gt;%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(ano = anos[i])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try</a:t>
            </a:r>
            <a:r>
              <a:rPr lang="pt-BR" sz="1400" dirty="0"/>
              <a:t>(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(participou)))</a:t>
            </a:r>
          </a:p>
          <a:p>
            <a:r>
              <a:rPr lang="pt-BR" sz="1400" dirty="0"/>
              <a:t>         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bind_rows</a:t>
            </a:r>
            <a:r>
              <a:rPr lang="pt-BR" sz="1400" dirty="0"/>
              <a:t>(</a:t>
            </a:r>
            <a:r>
              <a:rPr lang="pt-BR" sz="1400" dirty="0" err="1"/>
              <a:t>scout</a:t>
            </a:r>
            <a:r>
              <a:rPr lang="pt-BR" sz="1400" dirty="0"/>
              <a:t>)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</a:t>
            </a:r>
          </a:p>
          <a:p>
            <a:r>
              <a:rPr lang="pt-BR" sz="1400" dirty="0"/>
              <a:t>}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case_when</a:t>
            </a:r>
            <a:r>
              <a:rPr lang="pt-BR" sz="1400" dirty="0"/>
              <a:t>(</a:t>
            </a:r>
          </a:p>
          <a:p>
            <a:r>
              <a:rPr lang="pt-BR" sz="1400" dirty="0"/>
              <a:t>    participou == "1"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"0"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participou == "</a:t>
            </a:r>
            <a:r>
              <a:rPr lang="pt-BR" sz="1400" dirty="0" err="1"/>
              <a:t>True</a:t>
            </a:r>
            <a:r>
              <a:rPr lang="pt-BR" sz="1400" dirty="0"/>
              <a:t>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"False"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TRUE ~ </a:t>
            </a:r>
            <a:r>
              <a:rPr lang="pt-BR" sz="1400" dirty="0" err="1"/>
              <a:t>as.integer</a:t>
            </a:r>
            <a:r>
              <a:rPr lang="pt-BR" sz="1400" dirty="0"/>
              <a:t>(</a:t>
            </a:r>
            <a:r>
              <a:rPr lang="pt-BR" sz="1400" dirty="0" err="1"/>
              <a:t>pontos_num</a:t>
            </a:r>
            <a:r>
              <a:rPr lang="pt-BR" sz="1400" dirty="0"/>
              <a:t> == 0)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))</a:t>
            </a:r>
          </a:p>
          <a:p>
            <a:endParaRPr lang="pt-BR" sz="14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256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355533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- PIPE %&gt;%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1325563"/>
            <a:ext cx="63555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É muito comum a transformação de dados envolver várias etapas encadeadas aplicadas ao mesmo conjunto de dados.</a:t>
            </a:r>
          </a:p>
          <a:p>
            <a:endParaRPr lang="pt-BR" sz="2000" dirty="0"/>
          </a:p>
          <a:p>
            <a:r>
              <a:rPr lang="pt-BR" sz="2000" dirty="0"/>
              <a:t>O </a:t>
            </a:r>
            <a:r>
              <a:rPr lang="pt-BR" sz="2000" dirty="0" err="1"/>
              <a:t>pipe</a:t>
            </a:r>
            <a:r>
              <a:rPr lang="pt-BR" sz="2000" dirty="0"/>
              <a:t> é um operador originalmente criado pela biblioteca </a:t>
            </a:r>
            <a:r>
              <a:rPr lang="pt-BR" sz="2000" dirty="0" err="1"/>
              <a:t>magrittr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/>
              <a:t>Ele pega o resultado da expressão da esquerda e inclui como primeiro parâmetro da função chamada na expressão da direita.</a:t>
            </a:r>
          </a:p>
          <a:p>
            <a:endParaRPr lang="pt-BR" sz="2000" dirty="0"/>
          </a:p>
          <a:p>
            <a:r>
              <a:rPr lang="pt-BR" sz="2000" dirty="0"/>
              <a:t>Isso cabe como uma luva na atividade de tratamento de dados. Quem usa o Power Query sabe disso.</a:t>
            </a:r>
          </a:p>
          <a:p>
            <a:endParaRPr lang="pt-BR" sz="2000" dirty="0"/>
          </a:p>
          <a:p>
            <a:r>
              <a:rPr lang="pt-BR" sz="2000" dirty="0"/>
              <a:t>ATALHO: CTRL + SHIFT + M</a:t>
            </a:r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6434104" y="86916"/>
            <a:ext cx="5329216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anos &lt;- c(2014:2017)</a:t>
            </a:r>
          </a:p>
          <a:p>
            <a:endParaRPr lang="pt-BR" sz="1400" dirty="0"/>
          </a:p>
          <a:p>
            <a:r>
              <a:rPr lang="pt-BR" sz="1400" dirty="0"/>
              <a:t>arquivos &lt;- paste("C:\\Temp\\cartolafc\\",anos,"_scouts.csv", </a:t>
            </a:r>
            <a:r>
              <a:rPr lang="pt-BR" sz="1400" dirty="0" err="1"/>
              <a:t>sep</a:t>
            </a:r>
            <a:r>
              <a:rPr lang="pt-BR" sz="1400" dirty="0"/>
              <a:t> = "")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tibble</a:t>
            </a:r>
            <a:r>
              <a:rPr lang="pt-BR" sz="1400" dirty="0"/>
              <a:t>()</a:t>
            </a:r>
          </a:p>
          <a:p>
            <a:endParaRPr lang="pt-BR" sz="1400" dirty="0"/>
          </a:p>
          <a:p>
            <a:r>
              <a:rPr lang="pt-BR" sz="1400" dirty="0"/>
              <a:t>for (i in </a:t>
            </a:r>
            <a:r>
              <a:rPr lang="pt-BR" sz="1400" dirty="0" err="1"/>
              <a:t>seq_along</a:t>
            </a:r>
            <a:r>
              <a:rPr lang="pt-BR" sz="1400" dirty="0"/>
              <a:t>(anos))</a:t>
            </a:r>
          </a:p>
          <a:p>
            <a:r>
              <a:rPr lang="pt-BR" sz="1400" dirty="0"/>
              <a:t>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print</a:t>
            </a:r>
            <a:r>
              <a:rPr lang="pt-BR" sz="1400" dirty="0"/>
              <a:t>(arquivos[i])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(arquivos[i])</a:t>
            </a:r>
            <a:r>
              <a:rPr lang="pt-BR" sz="1400" dirty="0">
                <a:solidFill>
                  <a:srgbClr val="C00000"/>
                </a:solidFill>
              </a:rPr>
              <a:t> %&gt;%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(ano = anos[i]) </a:t>
            </a:r>
            <a:r>
              <a:rPr lang="pt-BR" sz="1400" dirty="0">
                <a:solidFill>
                  <a:srgbClr val="C00000"/>
                </a:solidFill>
              </a:rPr>
              <a:t>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try</a:t>
            </a:r>
            <a:r>
              <a:rPr lang="pt-BR" sz="1400" dirty="0"/>
              <a:t>(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(participou)))</a:t>
            </a:r>
          </a:p>
          <a:p>
            <a:r>
              <a:rPr lang="pt-BR" sz="1400" dirty="0"/>
              <a:t>         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</a:t>
            </a:r>
            <a:r>
              <a:rPr lang="pt-BR" sz="1400" dirty="0">
                <a:solidFill>
                  <a:srgbClr val="C00000"/>
                </a:solidFill>
              </a:rPr>
              <a:t>%&gt;%</a:t>
            </a:r>
            <a:r>
              <a:rPr lang="pt-BR" sz="1400" dirty="0"/>
              <a:t>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bind_rows</a:t>
            </a:r>
            <a:r>
              <a:rPr lang="pt-BR" sz="1400" dirty="0"/>
              <a:t>(</a:t>
            </a:r>
            <a:r>
              <a:rPr lang="pt-BR" sz="1400" dirty="0" err="1"/>
              <a:t>scout</a:t>
            </a:r>
            <a:r>
              <a:rPr lang="pt-BR" sz="1400" dirty="0"/>
              <a:t>) </a:t>
            </a:r>
            <a:r>
              <a:rPr lang="pt-BR" sz="1400" dirty="0">
                <a:solidFill>
                  <a:srgbClr val="C00000"/>
                </a:solidFill>
              </a:rPr>
              <a:t>%&gt;%</a:t>
            </a:r>
            <a:r>
              <a:rPr lang="pt-BR" sz="1400" dirty="0"/>
              <a:t>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</a:t>
            </a:r>
          </a:p>
          <a:p>
            <a:r>
              <a:rPr lang="pt-BR" sz="1400" dirty="0"/>
              <a:t>}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case_when</a:t>
            </a:r>
            <a:r>
              <a:rPr lang="pt-BR" sz="1400" dirty="0"/>
              <a:t>(</a:t>
            </a:r>
          </a:p>
          <a:p>
            <a:r>
              <a:rPr lang="pt-BR" sz="1400" dirty="0"/>
              <a:t>    participou == "1"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"0"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participou == "</a:t>
            </a:r>
            <a:r>
              <a:rPr lang="pt-BR" sz="1400" dirty="0" err="1"/>
              <a:t>True</a:t>
            </a:r>
            <a:r>
              <a:rPr lang="pt-BR" sz="1400" dirty="0"/>
              <a:t>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"False"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TRUE ~ </a:t>
            </a:r>
            <a:r>
              <a:rPr lang="pt-BR" sz="1400" dirty="0" err="1"/>
              <a:t>as.integer</a:t>
            </a:r>
            <a:r>
              <a:rPr lang="pt-BR" sz="1400" dirty="0"/>
              <a:t>(</a:t>
            </a:r>
            <a:r>
              <a:rPr lang="pt-BR" sz="1400" dirty="0" err="1"/>
              <a:t>pontos_num</a:t>
            </a:r>
            <a:r>
              <a:rPr lang="pt-BR" sz="1400" dirty="0"/>
              <a:t> == 0)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))</a:t>
            </a:r>
          </a:p>
          <a:p>
            <a:endParaRPr lang="pt-BR" sz="14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922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355533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</a:t>
            </a:r>
            <a:r>
              <a:rPr lang="pt-BR" dirty="0" err="1">
                <a:cs typeface="Calibri Light"/>
              </a:rPr>
              <a:t>dplyr</a:t>
            </a:r>
            <a:r>
              <a:rPr lang="pt-BR" dirty="0">
                <a:cs typeface="Calibri Light"/>
              </a:rPr>
              <a:t>::</a:t>
            </a:r>
            <a:r>
              <a:rPr lang="pt-BR" dirty="0" err="1">
                <a:cs typeface="Calibri Light"/>
              </a:rPr>
              <a:t>mutate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1325563"/>
            <a:ext cx="63555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/>
          </a:p>
          <a:p>
            <a:r>
              <a:rPr lang="pt-BR" sz="2000" dirty="0"/>
              <a:t>Função pra criar novas colunas</a:t>
            </a:r>
          </a:p>
          <a:p>
            <a:endParaRPr lang="pt-BR" sz="2000" dirty="0"/>
          </a:p>
          <a:p>
            <a:r>
              <a:rPr lang="pt-BR" sz="2000" dirty="0"/>
              <a:t>Observe também as funções </a:t>
            </a:r>
            <a:r>
              <a:rPr lang="pt-BR" sz="2000" dirty="0" err="1"/>
              <a:t>try</a:t>
            </a:r>
            <a:r>
              <a:rPr lang="pt-BR" sz="2000" dirty="0"/>
              <a:t> e </a:t>
            </a:r>
            <a:r>
              <a:rPr lang="pt-BR" sz="2000" dirty="0" err="1"/>
              <a:t>case_when</a:t>
            </a:r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6434104" y="86916"/>
            <a:ext cx="5329216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anos &lt;- c(2014:2017)</a:t>
            </a:r>
          </a:p>
          <a:p>
            <a:endParaRPr lang="pt-BR" sz="1400" dirty="0"/>
          </a:p>
          <a:p>
            <a:r>
              <a:rPr lang="pt-BR" sz="1400" dirty="0"/>
              <a:t>arquivos &lt;- paste("C:\\Temp\\cartolafc\\",anos,"_scouts.csv", </a:t>
            </a:r>
            <a:r>
              <a:rPr lang="pt-BR" sz="1400" dirty="0" err="1"/>
              <a:t>sep</a:t>
            </a:r>
            <a:r>
              <a:rPr lang="pt-BR" sz="1400" dirty="0"/>
              <a:t> = "")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tibble</a:t>
            </a:r>
            <a:r>
              <a:rPr lang="pt-BR" sz="1400" dirty="0"/>
              <a:t>()</a:t>
            </a:r>
          </a:p>
          <a:p>
            <a:endParaRPr lang="pt-BR" sz="1400" dirty="0"/>
          </a:p>
          <a:p>
            <a:r>
              <a:rPr lang="pt-BR" sz="1400" dirty="0"/>
              <a:t>for (i in </a:t>
            </a:r>
            <a:r>
              <a:rPr lang="pt-BR" sz="1400" dirty="0" err="1"/>
              <a:t>seq_along</a:t>
            </a:r>
            <a:r>
              <a:rPr lang="pt-BR" sz="1400" dirty="0"/>
              <a:t>(anos))</a:t>
            </a:r>
          </a:p>
          <a:p>
            <a:r>
              <a:rPr lang="pt-BR" sz="1400" dirty="0"/>
              <a:t>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print</a:t>
            </a:r>
            <a:r>
              <a:rPr lang="pt-BR" sz="1400" dirty="0"/>
              <a:t>(arquivos[i])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(arquivos[i]) %&gt;%</a:t>
            </a:r>
          </a:p>
          <a:p>
            <a:r>
              <a:rPr lang="pt-BR" sz="1400" dirty="0"/>
              <a:t>    </a:t>
            </a:r>
            <a:r>
              <a:rPr lang="pt-BR" sz="1400" dirty="0" err="1">
                <a:solidFill>
                  <a:srgbClr val="C00000"/>
                </a:solidFill>
              </a:rPr>
              <a:t>mutate</a:t>
            </a:r>
            <a:r>
              <a:rPr lang="pt-BR" sz="1400" dirty="0">
                <a:solidFill>
                  <a:srgbClr val="C00000"/>
                </a:solidFill>
              </a:rPr>
              <a:t>(ano = anos[i]) %&gt;% </a:t>
            </a:r>
          </a:p>
          <a:p>
            <a:r>
              <a:rPr lang="pt-BR" sz="1400" dirty="0"/>
              <a:t>    </a:t>
            </a:r>
            <a:r>
              <a:rPr lang="pt-BR" sz="1400" dirty="0" err="1">
                <a:solidFill>
                  <a:srgbClr val="C00000"/>
                </a:solidFill>
              </a:rPr>
              <a:t>try</a:t>
            </a:r>
            <a:r>
              <a:rPr lang="pt-BR" sz="1400" dirty="0">
                <a:solidFill>
                  <a:srgbClr val="C00000"/>
                </a:solidFill>
              </a:rPr>
              <a:t>(</a:t>
            </a:r>
            <a:r>
              <a:rPr lang="pt-BR" sz="1400" dirty="0" err="1">
                <a:solidFill>
                  <a:srgbClr val="C00000"/>
                </a:solidFill>
              </a:rPr>
              <a:t>mutate</a:t>
            </a:r>
            <a:r>
              <a:rPr lang="pt-BR" sz="1400" dirty="0">
                <a:solidFill>
                  <a:srgbClr val="C00000"/>
                </a:solidFill>
              </a:rPr>
              <a:t>(participou = </a:t>
            </a:r>
            <a:r>
              <a:rPr lang="pt-BR" sz="1400" dirty="0" err="1">
                <a:solidFill>
                  <a:srgbClr val="C00000"/>
                </a:solidFill>
              </a:rPr>
              <a:t>as.character</a:t>
            </a:r>
            <a:r>
              <a:rPr lang="pt-BR" sz="1400" dirty="0">
                <a:solidFill>
                  <a:srgbClr val="C00000"/>
                </a:solidFill>
              </a:rPr>
              <a:t>(participou)))</a:t>
            </a:r>
          </a:p>
          <a:p>
            <a:r>
              <a:rPr lang="pt-BR" sz="1400" dirty="0"/>
              <a:t>         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bind_rows</a:t>
            </a:r>
            <a:r>
              <a:rPr lang="pt-BR" sz="1400" dirty="0"/>
              <a:t>(</a:t>
            </a:r>
            <a:r>
              <a:rPr lang="pt-BR" sz="1400" dirty="0" err="1"/>
              <a:t>scout</a:t>
            </a:r>
            <a:r>
              <a:rPr lang="pt-BR" sz="1400" dirty="0"/>
              <a:t>)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</a:t>
            </a:r>
          </a:p>
          <a:p>
            <a:r>
              <a:rPr lang="pt-BR" sz="1400" dirty="0"/>
              <a:t>}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case_when</a:t>
            </a:r>
            <a:r>
              <a:rPr lang="pt-BR" sz="1400" dirty="0"/>
              <a:t>(</a:t>
            </a:r>
          </a:p>
          <a:p>
            <a:r>
              <a:rPr lang="pt-BR" sz="1400" dirty="0"/>
              <a:t>    participou == "1"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"0"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participou == "</a:t>
            </a:r>
            <a:r>
              <a:rPr lang="pt-BR" sz="1400" dirty="0" err="1"/>
              <a:t>True</a:t>
            </a:r>
            <a:r>
              <a:rPr lang="pt-BR" sz="1400" dirty="0"/>
              <a:t>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"False"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TRUE ~ </a:t>
            </a:r>
            <a:r>
              <a:rPr lang="pt-BR" sz="1400" dirty="0" err="1"/>
              <a:t>as.integer</a:t>
            </a:r>
            <a:r>
              <a:rPr lang="pt-BR" sz="1400" dirty="0"/>
              <a:t>(</a:t>
            </a:r>
            <a:r>
              <a:rPr lang="pt-BR" sz="1400" dirty="0" err="1"/>
              <a:t>pontos_num</a:t>
            </a:r>
            <a:r>
              <a:rPr lang="pt-BR" sz="1400" dirty="0"/>
              <a:t> == 0)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))</a:t>
            </a:r>
          </a:p>
          <a:p>
            <a:endParaRPr lang="pt-BR" sz="1400" dirty="0"/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6242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355533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</a:t>
            </a:r>
            <a:r>
              <a:rPr lang="pt-BR" dirty="0" err="1">
                <a:cs typeface="Calibri Light"/>
              </a:rPr>
              <a:t>dplyr</a:t>
            </a:r>
            <a:r>
              <a:rPr lang="pt-BR" dirty="0">
                <a:cs typeface="Calibri Light"/>
              </a:rPr>
              <a:t>::</a:t>
            </a:r>
            <a:r>
              <a:rPr lang="pt-BR" dirty="0" err="1">
                <a:cs typeface="Calibri Light"/>
              </a:rPr>
              <a:t>bind_rows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1325563"/>
            <a:ext cx="6355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6434104" y="86916"/>
            <a:ext cx="5329216" cy="677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anos &lt;- c(2014:2017)</a:t>
            </a:r>
          </a:p>
          <a:p>
            <a:endParaRPr lang="pt-BR" sz="1400" dirty="0"/>
          </a:p>
          <a:p>
            <a:r>
              <a:rPr lang="pt-BR" sz="1400" dirty="0"/>
              <a:t>arquivos &lt;- paste("C:\\Temp\\cartolafc\\",anos,"_scouts.csv", </a:t>
            </a:r>
            <a:r>
              <a:rPr lang="pt-BR" sz="1400" dirty="0" err="1"/>
              <a:t>sep</a:t>
            </a:r>
            <a:r>
              <a:rPr lang="pt-BR" sz="1400" dirty="0"/>
              <a:t> = "")</a:t>
            </a:r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tibble</a:t>
            </a:r>
            <a:r>
              <a:rPr lang="pt-BR" sz="1400" dirty="0"/>
              <a:t>()</a:t>
            </a:r>
          </a:p>
          <a:p>
            <a:endParaRPr lang="pt-BR" sz="1400" dirty="0"/>
          </a:p>
          <a:p>
            <a:r>
              <a:rPr lang="pt-BR" sz="1400" dirty="0"/>
              <a:t>for (i in </a:t>
            </a:r>
            <a:r>
              <a:rPr lang="pt-BR" sz="1400" dirty="0" err="1"/>
              <a:t>seq_along</a:t>
            </a:r>
            <a:r>
              <a:rPr lang="pt-BR" sz="1400" dirty="0"/>
              <a:t>(anos))</a:t>
            </a:r>
          </a:p>
          <a:p>
            <a:r>
              <a:rPr lang="pt-BR" sz="1400" dirty="0"/>
              <a:t>{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print</a:t>
            </a:r>
            <a:r>
              <a:rPr lang="pt-BR" sz="1400" dirty="0"/>
              <a:t>(arquivos[i])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</a:t>
            </a:r>
            <a:r>
              <a:rPr lang="pt-BR" sz="1400" dirty="0"/>
              <a:t> &lt;- </a:t>
            </a:r>
            <a:r>
              <a:rPr lang="pt-BR" sz="1400" dirty="0" err="1"/>
              <a:t>read_csv</a:t>
            </a:r>
            <a:r>
              <a:rPr lang="pt-BR" sz="1400" dirty="0"/>
              <a:t>(arquivos[i]) %&gt;%</a:t>
            </a:r>
          </a:p>
          <a:p>
            <a:r>
              <a:rPr lang="pt-BR" sz="1400" dirty="0"/>
              <a:t>    </a:t>
            </a:r>
            <a:r>
              <a:rPr lang="pt-BR" sz="1400" dirty="0" err="1">
                <a:solidFill>
                  <a:srgbClr val="C00000"/>
                </a:solidFill>
              </a:rPr>
              <a:t>mutate</a:t>
            </a:r>
            <a:r>
              <a:rPr lang="pt-BR" sz="1400" dirty="0">
                <a:solidFill>
                  <a:srgbClr val="C00000"/>
                </a:solidFill>
              </a:rPr>
              <a:t>(ano = anos[i]) %&gt;% </a:t>
            </a:r>
          </a:p>
          <a:p>
            <a:r>
              <a:rPr lang="pt-BR" sz="1400" dirty="0"/>
              <a:t>    </a:t>
            </a:r>
            <a:r>
              <a:rPr lang="pt-BR" sz="1400" dirty="0" err="1">
                <a:solidFill>
                  <a:srgbClr val="C00000"/>
                </a:solidFill>
              </a:rPr>
              <a:t>try</a:t>
            </a:r>
            <a:r>
              <a:rPr lang="pt-BR" sz="1400" dirty="0">
                <a:solidFill>
                  <a:srgbClr val="C00000"/>
                </a:solidFill>
              </a:rPr>
              <a:t>(</a:t>
            </a:r>
            <a:r>
              <a:rPr lang="pt-BR" sz="1400" dirty="0" err="1">
                <a:solidFill>
                  <a:srgbClr val="C00000"/>
                </a:solidFill>
              </a:rPr>
              <a:t>mutate</a:t>
            </a:r>
            <a:r>
              <a:rPr lang="pt-BR" sz="1400" dirty="0">
                <a:solidFill>
                  <a:srgbClr val="C00000"/>
                </a:solidFill>
              </a:rPr>
              <a:t>(participou = </a:t>
            </a:r>
            <a:r>
              <a:rPr lang="pt-BR" sz="1400" dirty="0" err="1">
                <a:solidFill>
                  <a:srgbClr val="C00000"/>
                </a:solidFill>
              </a:rPr>
              <a:t>as.character</a:t>
            </a:r>
            <a:r>
              <a:rPr lang="pt-BR" sz="1400" dirty="0">
                <a:solidFill>
                  <a:srgbClr val="C00000"/>
                </a:solidFill>
              </a:rPr>
              <a:t>(participou)))</a:t>
            </a:r>
          </a:p>
          <a:p>
            <a:r>
              <a:rPr lang="pt-BR" sz="1400" dirty="0"/>
              <a:t>         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bind_rows</a:t>
            </a:r>
            <a:r>
              <a:rPr lang="pt-BR" sz="1400" dirty="0"/>
              <a:t>(</a:t>
            </a:r>
            <a:r>
              <a:rPr lang="pt-BR" sz="1400" dirty="0" err="1"/>
              <a:t>scout</a:t>
            </a:r>
            <a:r>
              <a:rPr lang="pt-BR" sz="1400" dirty="0"/>
              <a:t>) %&gt;% 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as.character</a:t>
            </a:r>
            <a:r>
              <a:rPr lang="pt-BR" sz="1400" dirty="0"/>
              <a:t>(participou))</a:t>
            </a:r>
          </a:p>
          <a:p>
            <a:r>
              <a:rPr lang="pt-BR" sz="1400" dirty="0"/>
              <a:t>}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scouts</a:t>
            </a:r>
            <a:r>
              <a:rPr lang="pt-BR" sz="1400" dirty="0"/>
              <a:t> &lt;- </a:t>
            </a:r>
            <a:r>
              <a:rPr lang="pt-BR" sz="1400" dirty="0" err="1"/>
              <a:t>scouts</a:t>
            </a:r>
            <a:r>
              <a:rPr lang="pt-BR" sz="1400" dirty="0"/>
              <a:t> %&gt;%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mutate</a:t>
            </a:r>
            <a:r>
              <a:rPr lang="pt-BR" sz="1400" dirty="0"/>
              <a:t>(participou = </a:t>
            </a:r>
            <a:r>
              <a:rPr lang="pt-BR" sz="1400" dirty="0" err="1"/>
              <a:t>case_when</a:t>
            </a:r>
            <a:r>
              <a:rPr lang="pt-BR" sz="1400" dirty="0"/>
              <a:t>(</a:t>
            </a:r>
          </a:p>
          <a:p>
            <a:r>
              <a:rPr lang="pt-BR" sz="1400" dirty="0"/>
              <a:t>    participou == "1"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"0"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participou == "</a:t>
            </a:r>
            <a:r>
              <a:rPr lang="pt-BR" sz="1400" dirty="0" err="1"/>
              <a:t>True</a:t>
            </a:r>
            <a:r>
              <a:rPr lang="pt-BR" sz="1400" dirty="0"/>
              <a:t>" ~ </a:t>
            </a:r>
            <a:r>
              <a:rPr lang="pt-BR" sz="1400" dirty="0" err="1"/>
              <a:t>as.integer</a:t>
            </a:r>
            <a:r>
              <a:rPr lang="pt-BR" sz="1400" dirty="0"/>
              <a:t>(1),</a:t>
            </a:r>
          </a:p>
          <a:p>
            <a:r>
              <a:rPr lang="pt-BR" sz="1400" dirty="0"/>
              <a:t>    participou == "False" ~ </a:t>
            </a:r>
            <a:r>
              <a:rPr lang="pt-BR" sz="1400" dirty="0" err="1"/>
              <a:t>as.integer</a:t>
            </a:r>
            <a:r>
              <a:rPr lang="pt-BR" sz="1400" dirty="0"/>
              <a:t>(0),</a:t>
            </a:r>
          </a:p>
          <a:p>
            <a:r>
              <a:rPr lang="pt-BR" sz="1400" dirty="0"/>
              <a:t>    TRUE ~ </a:t>
            </a:r>
            <a:r>
              <a:rPr lang="pt-BR" sz="1400" dirty="0" err="1"/>
              <a:t>as.integer</a:t>
            </a:r>
            <a:r>
              <a:rPr lang="pt-BR" sz="1400" dirty="0"/>
              <a:t>(</a:t>
            </a:r>
            <a:r>
              <a:rPr lang="pt-BR" sz="1400" dirty="0" err="1"/>
              <a:t>pontos_num</a:t>
            </a:r>
            <a:r>
              <a:rPr lang="pt-BR" sz="1400" dirty="0"/>
              <a:t> == 0)</a:t>
            </a:r>
          </a:p>
          <a:p>
            <a:r>
              <a:rPr lang="pt-BR" sz="1400" dirty="0"/>
              <a:t>    </a:t>
            </a:r>
          </a:p>
          <a:p>
            <a:r>
              <a:rPr lang="pt-BR" sz="1400" dirty="0"/>
              <a:t>  ))</a:t>
            </a:r>
          </a:p>
          <a:p>
            <a:endParaRPr lang="pt-BR" sz="1400" dirty="0"/>
          </a:p>
          <a:p>
            <a:endParaRPr lang="pt-BR" sz="1400" dirty="0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154314C1-C883-4D34-B351-981DC841D433}"/>
              </a:ext>
            </a:extLst>
          </p:cNvPr>
          <p:cNvSpPr txBox="1"/>
          <p:nvPr/>
        </p:nvSpPr>
        <p:spPr>
          <a:xfrm>
            <a:off x="268357" y="2146852"/>
            <a:ext cx="355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bind_rows</a:t>
            </a:r>
            <a:r>
              <a:rPr lang="pt-BR" dirty="0"/>
              <a:t> gera um </a:t>
            </a:r>
            <a:r>
              <a:rPr lang="pt-BR" dirty="0" err="1"/>
              <a:t>union</a:t>
            </a:r>
            <a:r>
              <a:rPr lang="pt-BR" dirty="0"/>
              <a:t> de </a:t>
            </a:r>
            <a:r>
              <a:rPr lang="pt-BR" dirty="0" err="1"/>
              <a:t>tibbles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69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obtendo um resumo dos dados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D6519B8C-58F3-452C-9B6A-0D0E59CC9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70" r="52626" b="3438"/>
          <a:stretch/>
        </p:blipFill>
        <p:spPr>
          <a:xfrm>
            <a:off x="264987" y="1136720"/>
            <a:ext cx="5775767" cy="38265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D5AE565E-40B6-4384-947C-AD0C61A0A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25" r="54050" b="4955"/>
          <a:stretch/>
        </p:blipFill>
        <p:spPr>
          <a:xfrm>
            <a:off x="6324866" y="1136720"/>
            <a:ext cx="5602147" cy="369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366" y="84467"/>
            <a:ext cx="10515600" cy="1325563"/>
          </a:xfrm>
        </p:spPr>
        <p:txBody>
          <a:bodyPr/>
          <a:lstStyle/>
          <a:p>
            <a:r>
              <a:rPr lang="pt-BR" dirty="0"/>
              <a:t>Onde o R se encaixa</a:t>
            </a:r>
          </a:p>
        </p:txBody>
      </p:sp>
      <p:pic>
        <p:nvPicPr>
          <p:cNvPr id="1026" name="Picture 2" descr="Resultado de imagem para canivete su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75" y="1205802"/>
            <a:ext cx="5300505" cy="530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3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o</a:t>
            </a:r>
            <a:r>
              <a:rPr lang="pt-BR" dirty="0" smtClean="0">
                <a:cs typeface="Calibri Light"/>
              </a:rPr>
              <a:t>lhando o dado com mais detalhes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21859" y="1325563"/>
            <a:ext cx="1110032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</a:t>
            </a:r>
            <a:r>
              <a:rPr lang="pt-BR" sz="2200" dirty="0" smtClean="0"/>
              <a:t>ara exemplificar o uso das funções </a:t>
            </a:r>
            <a:r>
              <a:rPr lang="pt-BR" sz="2200" dirty="0" err="1" smtClean="0"/>
              <a:t>group_by</a:t>
            </a:r>
            <a:r>
              <a:rPr lang="pt-BR" sz="2200" dirty="0" smtClean="0"/>
              <a:t>, </a:t>
            </a:r>
            <a:r>
              <a:rPr lang="pt-BR" sz="2200" dirty="0" err="1" smtClean="0"/>
              <a:t>ungroup</a:t>
            </a:r>
            <a:r>
              <a:rPr lang="pt-BR" sz="2200" dirty="0" smtClean="0"/>
              <a:t>, </a:t>
            </a:r>
            <a:r>
              <a:rPr lang="pt-BR" sz="2200" dirty="0" err="1" smtClean="0"/>
              <a:t>filter</a:t>
            </a:r>
            <a:r>
              <a:rPr lang="pt-BR" sz="2200" dirty="0"/>
              <a:t> </a:t>
            </a:r>
            <a:r>
              <a:rPr lang="pt-BR" sz="2200" dirty="0" smtClean="0"/>
              <a:t>e </a:t>
            </a:r>
            <a:r>
              <a:rPr lang="pt-BR" sz="2200" dirty="0" err="1" smtClean="0"/>
              <a:t>arrange</a:t>
            </a:r>
            <a:r>
              <a:rPr lang="pt-BR" sz="2200" dirty="0" smtClean="0"/>
              <a:t> vamos analisar um detalhe dos nossos dados. </a:t>
            </a:r>
          </a:p>
          <a:p>
            <a:endParaRPr lang="pt-BR" sz="2200" dirty="0" smtClean="0"/>
          </a:p>
          <a:p>
            <a:r>
              <a:rPr lang="pt-BR" sz="2200" dirty="0" smtClean="0"/>
              <a:t>Será que podemos confiar no id dos jogadores?</a:t>
            </a:r>
          </a:p>
          <a:p>
            <a:endParaRPr lang="pt-BR" sz="2200" dirty="0"/>
          </a:p>
          <a:p>
            <a:r>
              <a:rPr lang="pt-BR" sz="2200" dirty="0" smtClean="0"/>
              <a:t>Vamos ver se achamos alguém que trocou de id, ou seja um jogador com dois ids diferentes:</a:t>
            </a:r>
          </a:p>
          <a:p>
            <a:r>
              <a:rPr lang="pt-BR" sz="2200" dirty="0" smtClean="0"/>
              <a:t>  </a:t>
            </a:r>
            <a:endParaRPr lang="pt-BR" sz="2200" dirty="0"/>
          </a:p>
        </p:txBody>
      </p:sp>
      <p:sp>
        <p:nvSpPr>
          <p:cNvPr id="4" name="Retângulo 3"/>
          <p:cNvSpPr/>
          <p:nvPr/>
        </p:nvSpPr>
        <p:spPr>
          <a:xfrm>
            <a:off x="209797" y="342274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cada_atleta</a:t>
            </a:r>
            <a:r>
              <a:rPr lang="pt-BR" dirty="0"/>
              <a:t> &lt;- atletas %&gt;%</a:t>
            </a:r>
          </a:p>
          <a:p>
            <a:r>
              <a:rPr lang="pt-BR" dirty="0"/>
              <a:t>  </a:t>
            </a:r>
            <a:r>
              <a:rPr lang="pt-BR" dirty="0" err="1"/>
              <a:t>distinct</a:t>
            </a:r>
            <a:r>
              <a:rPr lang="pt-BR" dirty="0"/>
              <a:t>() %&gt;% </a:t>
            </a:r>
          </a:p>
          <a:p>
            <a:r>
              <a:rPr lang="pt-BR" dirty="0"/>
              <a:t>  </a:t>
            </a:r>
            <a:r>
              <a:rPr lang="pt-BR" dirty="0" err="1"/>
              <a:t>group_by</a:t>
            </a:r>
            <a:r>
              <a:rPr lang="pt-BR" dirty="0"/>
              <a:t>(apelido) %&gt;% </a:t>
            </a:r>
          </a:p>
          <a:p>
            <a:r>
              <a:rPr lang="pt-BR" dirty="0"/>
              <a:t>  </a:t>
            </a:r>
            <a:r>
              <a:rPr lang="pt-BR" dirty="0" err="1"/>
              <a:t>mutate</a:t>
            </a:r>
            <a:r>
              <a:rPr lang="pt-BR" dirty="0"/>
              <a:t>(</a:t>
            </a:r>
            <a:r>
              <a:rPr lang="pt-BR" dirty="0" err="1"/>
              <a:t>n_ids_diferentes</a:t>
            </a:r>
            <a:r>
              <a:rPr lang="pt-BR" dirty="0"/>
              <a:t> = </a:t>
            </a:r>
            <a:r>
              <a:rPr lang="pt-BR" dirty="0" err="1"/>
              <a:t>n_distinct</a:t>
            </a:r>
            <a:r>
              <a:rPr lang="pt-BR" dirty="0"/>
              <a:t>(id)) %&gt;% </a:t>
            </a:r>
          </a:p>
          <a:p>
            <a:r>
              <a:rPr lang="pt-BR" dirty="0"/>
              <a:t>  </a:t>
            </a:r>
            <a:r>
              <a:rPr lang="pt-BR" dirty="0" err="1"/>
              <a:t>filter</a:t>
            </a:r>
            <a:r>
              <a:rPr lang="pt-BR" dirty="0"/>
              <a:t>(</a:t>
            </a:r>
            <a:r>
              <a:rPr lang="pt-BR" dirty="0" err="1"/>
              <a:t>n_ids_diferentes</a:t>
            </a:r>
            <a:r>
              <a:rPr lang="pt-BR" dirty="0"/>
              <a:t> &gt; 1) %&gt;% </a:t>
            </a:r>
          </a:p>
          <a:p>
            <a:r>
              <a:rPr lang="pt-BR" dirty="0"/>
              <a:t>  </a:t>
            </a:r>
            <a:r>
              <a:rPr lang="pt-BR" dirty="0" err="1"/>
              <a:t>ungroup</a:t>
            </a:r>
            <a:r>
              <a:rPr lang="pt-BR" dirty="0"/>
              <a:t>() %&gt;% </a:t>
            </a:r>
          </a:p>
          <a:p>
            <a:r>
              <a:rPr lang="pt-BR" dirty="0"/>
              <a:t>  </a:t>
            </a:r>
            <a:r>
              <a:rPr lang="pt-BR" dirty="0" err="1"/>
              <a:t>arrange</a:t>
            </a:r>
            <a:r>
              <a:rPr lang="pt-BR" dirty="0"/>
              <a:t>(apelido, ano)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1858" y="5617029"/>
            <a:ext cx="55686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 smtClean="0"/>
              <a:t>Qual a conclusão?</a:t>
            </a:r>
          </a:p>
          <a:p>
            <a:endParaRPr lang="pt-BR" sz="2200" dirty="0"/>
          </a:p>
          <a:p>
            <a:r>
              <a:rPr lang="pt-BR" sz="2200" dirty="0" smtClean="0"/>
              <a:t>E se eu usasse </a:t>
            </a:r>
            <a:r>
              <a:rPr lang="pt-BR" sz="2200" dirty="0" err="1" smtClean="0"/>
              <a:t>summarise</a:t>
            </a:r>
            <a:r>
              <a:rPr lang="pt-BR" sz="2200" dirty="0" smtClean="0"/>
              <a:t> ao invés de </a:t>
            </a:r>
            <a:r>
              <a:rPr lang="pt-BR" sz="2200" dirty="0" err="1" smtClean="0"/>
              <a:t>mutate</a:t>
            </a:r>
            <a:r>
              <a:rPr lang="pt-BR" sz="2200" dirty="0" smtClean="0"/>
              <a:t> ?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09397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</a:t>
            </a:r>
            <a:r>
              <a:rPr lang="pt-BR" dirty="0" smtClean="0">
                <a:cs typeface="Calibri Light"/>
              </a:rPr>
              <a:t>Exercício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21858" y="1325563"/>
            <a:ext cx="75799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 smtClean="0"/>
              <a:t>Será que temos um id se referindo a dois jogadores diferentes ?  </a:t>
            </a:r>
            <a:endParaRPr lang="pt-BR" sz="22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21858" y="1973458"/>
            <a:ext cx="2251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dirty="0" smtClean="0"/>
              <a:t>Qual a conclusão?</a:t>
            </a:r>
            <a:endParaRPr lang="pt-BR" sz="2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00967" y="271268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Usem isso: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823209" y="1756450"/>
            <a:ext cx="683578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anos &lt;- c(2014:2017)</a:t>
            </a:r>
          </a:p>
          <a:p>
            <a:endParaRPr lang="pt-BR" dirty="0"/>
          </a:p>
          <a:p>
            <a:r>
              <a:rPr lang="pt-BR" dirty="0"/>
              <a:t>arquivos &lt;- paste("C:\\Temp\\cartolafc\\",anos,"_atletas.csv", </a:t>
            </a:r>
            <a:r>
              <a:rPr lang="pt-BR" dirty="0" err="1"/>
              <a:t>sep</a:t>
            </a:r>
            <a:r>
              <a:rPr lang="pt-BR" dirty="0"/>
              <a:t> = "")</a:t>
            </a:r>
          </a:p>
          <a:p>
            <a:endParaRPr lang="pt-BR" dirty="0"/>
          </a:p>
          <a:p>
            <a:r>
              <a:rPr lang="pt-BR" dirty="0"/>
              <a:t>atletas &lt;- </a:t>
            </a:r>
            <a:r>
              <a:rPr lang="pt-BR" dirty="0" err="1"/>
              <a:t>tibble</a:t>
            </a:r>
            <a:r>
              <a:rPr lang="pt-BR" dirty="0"/>
              <a:t>()</a:t>
            </a:r>
          </a:p>
          <a:p>
            <a:endParaRPr lang="pt-BR" dirty="0"/>
          </a:p>
          <a:p>
            <a:r>
              <a:rPr lang="pt-BR" dirty="0"/>
              <a:t>for (i in </a:t>
            </a:r>
            <a:r>
              <a:rPr lang="pt-BR" dirty="0" err="1"/>
              <a:t>seq_along</a:t>
            </a:r>
            <a:r>
              <a:rPr lang="pt-BR" dirty="0"/>
              <a:t>(anos))</a:t>
            </a:r>
          </a:p>
          <a:p>
            <a:r>
              <a:rPr lang="pt-BR" dirty="0"/>
              <a:t>{</a:t>
            </a:r>
          </a:p>
          <a:p>
            <a:r>
              <a:rPr lang="pt-BR" dirty="0"/>
              <a:t>  </a:t>
            </a:r>
            <a:r>
              <a:rPr lang="pt-BR" dirty="0" err="1"/>
              <a:t>print</a:t>
            </a:r>
            <a:r>
              <a:rPr lang="pt-BR" dirty="0"/>
              <a:t>(arquivos[i])</a:t>
            </a:r>
          </a:p>
          <a:p>
            <a:r>
              <a:rPr lang="pt-BR" dirty="0"/>
              <a:t>  atleta &lt;- </a:t>
            </a:r>
            <a:r>
              <a:rPr lang="pt-BR" dirty="0" err="1"/>
              <a:t>read_csv</a:t>
            </a:r>
            <a:r>
              <a:rPr lang="pt-BR" dirty="0"/>
              <a:t>(arquivos[i]) %&gt;%</a:t>
            </a:r>
          </a:p>
          <a:p>
            <a:r>
              <a:rPr lang="pt-BR" dirty="0"/>
              <a:t>    </a:t>
            </a:r>
            <a:r>
              <a:rPr lang="pt-BR" dirty="0" err="1"/>
              <a:t>mutate</a:t>
            </a:r>
            <a:r>
              <a:rPr lang="pt-BR" dirty="0"/>
              <a:t>(ano = anos[i]) </a:t>
            </a:r>
          </a:p>
          <a:p>
            <a:endParaRPr lang="pt-BR" dirty="0"/>
          </a:p>
          <a:p>
            <a:r>
              <a:rPr lang="pt-BR" dirty="0"/>
              <a:t>  </a:t>
            </a:r>
          </a:p>
          <a:p>
            <a:r>
              <a:rPr lang="pt-BR" dirty="0"/>
              <a:t>  atletas &lt;- atletas %&gt;% </a:t>
            </a:r>
          </a:p>
          <a:p>
            <a:r>
              <a:rPr lang="pt-BR" dirty="0"/>
              <a:t>    </a:t>
            </a:r>
            <a:r>
              <a:rPr lang="pt-BR" dirty="0" err="1"/>
              <a:t>bind_rows</a:t>
            </a:r>
            <a:r>
              <a:rPr lang="pt-BR" dirty="0"/>
              <a:t>(atleta) </a:t>
            </a:r>
          </a:p>
          <a:p>
            <a:r>
              <a:rPr lang="pt-BR" dirty="0" smtClean="0"/>
              <a:t> </a:t>
            </a:r>
            <a:endParaRPr lang="pt-BR" dirty="0"/>
          </a:p>
          <a:p>
            <a:r>
              <a:rPr lang="pt-BR" dirty="0"/>
              <a:t>}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17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</a:t>
            </a:r>
            <a:r>
              <a:rPr lang="pt-BR" dirty="0" smtClean="0">
                <a:cs typeface="Calibri Light"/>
              </a:rPr>
              <a:t>Resposta do Exercício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99803" y="1510813"/>
            <a:ext cx="80974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cada_id_atleta</a:t>
            </a:r>
            <a:r>
              <a:rPr lang="pt-BR" dirty="0"/>
              <a:t> &lt;- atletas %&gt;%</a:t>
            </a:r>
          </a:p>
          <a:p>
            <a:r>
              <a:rPr lang="pt-BR" dirty="0"/>
              <a:t>  </a:t>
            </a:r>
            <a:r>
              <a:rPr lang="pt-BR" dirty="0" err="1"/>
              <a:t>mutate</a:t>
            </a:r>
            <a:r>
              <a:rPr lang="pt-BR" dirty="0"/>
              <a:t>(apelido = </a:t>
            </a:r>
            <a:r>
              <a:rPr lang="pt-BR" dirty="0" err="1"/>
              <a:t>iconv</a:t>
            </a:r>
            <a:r>
              <a:rPr lang="pt-BR" dirty="0"/>
              <a:t>(</a:t>
            </a:r>
            <a:r>
              <a:rPr lang="pt-BR" dirty="0" err="1"/>
              <a:t>apelido,from</a:t>
            </a:r>
            <a:r>
              <a:rPr lang="pt-BR" dirty="0"/>
              <a:t>="UTF-8",to="ASCII//TRANSLIT")) %&gt;% </a:t>
            </a:r>
          </a:p>
          <a:p>
            <a:r>
              <a:rPr lang="pt-BR" dirty="0"/>
              <a:t>  </a:t>
            </a:r>
            <a:r>
              <a:rPr lang="pt-BR" dirty="0" err="1"/>
              <a:t>mutate</a:t>
            </a:r>
            <a:r>
              <a:rPr lang="pt-BR" dirty="0"/>
              <a:t>(apelido = </a:t>
            </a:r>
            <a:r>
              <a:rPr lang="pt-BR" dirty="0" err="1"/>
              <a:t>str_to_title</a:t>
            </a:r>
            <a:r>
              <a:rPr lang="pt-BR" dirty="0"/>
              <a:t>(apelido)) %&gt;% </a:t>
            </a:r>
          </a:p>
          <a:p>
            <a:r>
              <a:rPr lang="pt-BR" dirty="0"/>
              <a:t>  </a:t>
            </a:r>
            <a:r>
              <a:rPr lang="pt-BR" dirty="0" err="1"/>
              <a:t>distinct</a:t>
            </a:r>
            <a:r>
              <a:rPr lang="pt-BR" dirty="0"/>
              <a:t>() %&gt;% </a:t>
            </a:r>
          </a:p>
          <a:p>
            <a:r>
              <a:rPr lang="pt-BR" dirty="0"/>
              <a:t>  </a:t>
            </a:r>
            <a:r>
              <a:rPr lang="pt-BR" dirty="0" err="1"/>
              <a:t>group_by</a:t>
            </a:r>
            <a:r>
              <a:rPr lang="pt-BR" dirty="0"/>
              <a:t>(id) %&gt;% </a:t>
            </a:r>
          </a:p>
          <a:p>
            <a:r>
              <a:rPr lang="pt-BR" dirty="0"/>
              <a:t>  </a:t>
            </a:r>
            <a:r>
              <a:rPr lang="pt-BR" dirty="0" err="1"/>
              <a:t>mutate</a:t>
            </a:r>
            <a:r>
              <a:rPr lang="pt-BR" dirty="0"/>
              <a:t>(</a:t>
            </a:r>
            <a:r>
              <a:rPr lang="pt-BR" dirty="0" err="1"/>
              <a:t>n_apelidos</a:t>
            </a:r>
            <a:r>
              <a:rPr lang="pt-BR" dirty="0"/>
              <a:t> = </a:t>
            </a:r>
            <a:r>
              <a:rPr lang="pt-BR" dirty="0" err="1"/>
              <a:t>n_distinct</a:t>
            </a:r>
            <a:r>
              <a:rPr lang="pt-BR" dirty="0"/>
              <a:t>(apelido)) %&gt;% </a:t>
            </a:r>
          </a:p>
          <a:p>
            <a:r>
              <a:rPr lang="pt-BR" dirty="0"/>
              <a:t>  </a:t>
            </a:r>
            <a:r>
              <a:rPr lang="pt-BR" dirty="0" err="1"/>
              <a:t>filter</a:t>
            </a:r>
            <a:r>
              <a:rPr lang="pt-BR" dirty="0"/>
              <a:t>(</a:t>
            </a:r>
            <a:r>
              <a:rPr lang="pt-BR" dirty="0" err="1"/>
              <a:t>n_apelidos</a:t>
            </a:r>
            <a:r>
              <a:rPr lang="pt-BR" dirty="0"/>
              <a:t> &gt; 1) %&gt;% </a:t>
            </a:r>
          </a:p>
          <a:p>
            <a:r>
              <a:rPr lang="pt-BR" dirty="0"/>
              <a:t>  </a:t>
            </a:r>
            <a:r>
              <a:rPr lang="pt-BR" dirty="0" err="1"/>
              <a:t>ungroup</a:t>
            </a:r>
            <a:r>
              <a:rPr lang="pt-BR" dirty="0"/>
              <a:t>() %&gt;% </a:t>
            </a:r>
          </a:p>
          <a:p>
            <a:r>
              <a:rPr lang="pt-BR" dirty="0"/>
              <a:t>  </a:t>
            </a:r>
            <a:r>
              <a:rPr lang="pt-BR" dirty="0" err="1"/>
              <a:t>arrange</a:t>
            </a:r>
            <a:r>
              <a:rPr lang="pt-BR" dirty="0"/>
              <a:t>(id, ano)</a:t>
            </a:r>
          </a:p>
        </p:txBody>
      </p:sp>
    </p:spTree>
    <p:extLst>
      <p:ext uri="{BB962C8B-B14F-4D97-AF65-F5344CB8AC3E}">
        <p14:creationId xmlns:p14="http://schemas.microsoft.com/office/powerpoint/2010/main" val="37992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</a:t>
            </a:r>
            <a:r>
              <a:rPr lang="pt-BR" dirty="0" smtClean="0">
                <a:cs typeface="Calibri Light"/>
              </a:rPr>
              <a:t>–Exercício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08884" y="1219411"/>
            <a:ext cx="11012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Existe algum problema de id com os clubes?</a:t>
            </a:r>
          </a:p>
          <a:p>
            <a:endParaRPr lang="pt-BR" dirty="0" smtClean="0"/>
          </a:p>
          <a:p>
            <a:r>
              <a:rPr lang="pt-BR" dirty="0" smtClean="0"/>
              <a:t>Algum id com mais de um clube ou algum clube com mais de um id?</a:t>
            </a:r>
          </a:p>
          <a:p>
            <a:endParaRPr lang="pt-BR" dirty="0" smtClean="0"/>
          </a:p>
          <a:p>
            <a:r>
              <a:rPr lang="pt-BR" dirty="0" smtClean="0"/>
              <a:t>Vamos criar um </a:t>
            </a:r>
            <a:r>
              <a:rPr lang="pt-BR" dirty="0" err="1" smtClean="0"/>
              <a:t>tibble</a:t>
            </a:r>
            <a:r>
              <a:rPr lang="pt-BR" dirty="0" smtClean="0"/>
              <a:t> ordenado pelo número de participações do clube nos campeonatos de primeira divisão do nosso escopo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127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</a:t>
            </a:r>
            <a:r>
              <a:rPr lang="pt-BR" dirty="0" smtClean="0">
                <a:cs typeface="Calibri Light"/>
              </a:rPr>
              <a:t>– Resposta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254180" y="1325563"/>
            <a:ext cx="844731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/>
              <a:t>anos &lt;- c(2014:2017)</a:t>
            </a:r>
          </a:p>
          <a:p>
            <a:endParaRPr lang="pt-BR" sz="1300" dirty="0"/>
          </a:p>
          <a:p>
            <a:r>
              <a:rPr lang="pt-BR" sz="1300" dirty="0"/>
              <a:t>arquivos &lt;- paste("C:\\Temp\\cartolafc\\",anos,"_clubes.csv", </a:t>
            </a:r>
            <a:r>
              <a:rPr lang="pt-BR" sz="1300" dirty="0" err="1"/>
              <a:t>sep</a:t>
            </a:r>
            <a:r>
              <a:rPr lang="pt-BR" sz="1300" dirty="0"/>
              <a:t> = "")</a:t>
            </a:r>
          </a:p>
          <a:p>
            <a:endParaRPr lang="pt-BR" sz="1300" dirty="0"/>
          </a:p>
          <a:p>
            <a:r>
              <a:rPr lang="pt-BR" sz="1300" dirty="0"/>
              <a:t>clubes &lt;- </a:t>
            </a:r>
            <a:r>
              <a:rPr lang="pt-BR" sz="1300" dirty="0" err="1"/>
              <a:t>tibble</a:t>
            </a:r>
            <a:r>
              <a:rPr lang="pt-BR" sz="1300" dirty="0"/>
              <a:t>()</a:t>
            </a:r>
          </a:p>
          <a:p>
            <a:endParaRPr lang="pt-BR" sz="1300" dirty="0"/>
          </a:p>
          <a:p>
            <a:r>
              <a:rPr lang="pt-BR" sz="1300" dirty="0"/>
              <a:t>for (i in </a:t>
            </a:r>
            <a:r>
              <a:rPr lang="pt-BR" sz="1300" dirty="0" err="1"/>
              <a:t>seq_along</a:t>
            </a:r>
            <a:r>
              <a:rPr lang="pt-BR" sz="1300" dirty="0"/>
              <a:t>(anos))</a:t>
            </a:r>
          </a:p>
          <a:p>
            <a:r>
              <a:rPr lang="pt-BR" sz="1300" dirty="0"/>
              <a:t>{</a:t>
            </a:r>
          </a:p>
          <a:p>
            <a:r>
              <a:rPr lang="pt-BR" sz="1300" dirty="0"/>
              <a:t>  </a:t>
            </a:r>
            <a:r>
              <a:rPr lang="pt-BR" sz="1300" dirty="0" err="1"/>
              <a:t>print</a:t>
            </a:r>
            <a:r>
              <a:rPr lang="pt-BR" sz="1300" dirty="0"/>
              <a:t>(arquivos[i])</a:t>
            </a:r>
          </a:p>
          <a:p>
            <a:r>
              <a:rPr lang="pt-BR" sz="1300" dirty="0"/>
              <a:t>  clube &lt;- </a:t>
            </a:r>
            <a:r>
              <a:rPr lang="pt-BR" sz="1300" dirty="0" err="1"/>
              <a:t>read_csv</a:t>
            </a:r>
            <a:r>
              <a:rPr lang="pt-BR" sz="1300" dirty="0"/>
              <a:t>(arquivos[i]) %&gt;%</a:t>
            </a:r>
          </a:p>
          <a:p>
            <a:r>
              <a:rPr lang="pt-BR" sz="1300" dirty="0"/>
              <a:t>    </a:t>
            </a:r>
            <a:r>
              <a:rPr lang="pt-BR" sz="1300" dirty="0" err="1"/>
              <a:t>mutate</a:t>
            </a:r>
            <a:r>
              <a:rPr lang="pt-BR" sz="1300" dirty="0"/>
              <a:t>(ano = anos[i]) </a:t>
            </a:r>
          </a:p>
          <a:p>
            <a:endParaRPr lang="pt-BR" sz="1300" dirty="0"/>
          </a:p>
          <a:p>
            <a:r>
              <a:rPr lang="pt-BR" sz="1300" dirty="0"/>
              <a:t>  </a:t>
            </a:r>
          </a:p>
          <a:p>
            <a:r>
              <a:rPr lang="pt-BR" sz="1300" dirty="0"/>
              <a:t>  clubes &lt;- clubes %&gt;% </a:t>
            </a:r>
          </a:p>
          <a:p>
            <a:r>
              <a:rPr lang="pt-BR" sz="1300" dirty="0"/>
              <a:t>    </a:t>
            </a:r>
            <a:r>
              <a:rPr lang="pt-BR" sz="1300" dirty="0" err="1"/>
              <a:t>bind_rows</a:t>
            </a:r>
            <a:r>
              <a:rPr lang="pt-BR" sz="1300" dirty="0"/>
              <a:t>(clube) </a:t>
            </a:r>
          </a:p>
          <a:p>
            <a:endParaRPr lang="pt-BR" sz="1300" dirty="0"/>
          </a:p>
          <a:p>
            <a:r>
              <a:rPr lang="pt-BR" sz="1300" dirty="0"/>
              <a:t>}</a:t>
            </a:r>
          </a:p>
          <a:p>
            <a:endParaRPr lang="pt-BR" sz="1300" dirty="0"/>
          </a:p>
          <a:p>
            <a:endParaRPr lang="pt-BR" sz="1300" dirty="0"/>
          </a:p>
          <a:p>
            <a:r>
              <a:rPr lang="pt-BR" sz="1300" dirty="0" err="1"/>
              <a:t>participacoes_clubes</a:t>
            </a:r>
            <a:r>
              <a:rPr lang="pt-BR" sz="1300" dirty="0"/>
              <a:t> &lt;- clubes %&gt;% </a:t>
            </a:r>
          </a:p>
          <a:p>
            <a:r>
              <a:rPr lang="pt-BR" sz="1300" dirty="0"/>
              <a:t>  </a:t>
            </a:r>
            <a:r>
              <a:rPr lang="pt-BR" sz="1300" dirty="0" err="1"/>
              <a:t>group_by</a:t>
            </a:r>
            <a:r>
              <a:rPr lang="pt-BR" sz="1300" dirty="0"/>
              <a:t>(id, nome) %&gt;% </a:t>
            </a:r>
          </a:p>
          <a:p>
            <a:r>
              <a:rPr lang="pt-BR" sz="1300" dirty="0"/>
              <a:t>  </a:t>
            </a:r>
            <a:r>
              <a:rPr lang="pt-BR" sz="1300" dirty="0" err="1"/>
              <a:t>summarise</a:t>
            </a:r>
            <a:r>
              <a:rPr lang="pt-BR" sz="1300" dirty="0"/>
              <a:t>(</a:t>
            </a:r>
            <a:r>
              <a:rPr lang="pt-BR" sz="1300" dirty="0" err="1"/>
              <a:t>participacoes</a:t>
            </a:r>
            <a:r>
              <a:rPr lang="pt-BR" sz="1300" dirty="0"/>
              <a:t> = n()) %&gt;% </a:t>
            </a:r>
          </a:p>
          <a:p>
            <a:r>
              <a:rPr lang="pt-BR" sz="1300" dirty="0"/>
              <a:t>  </a:t>
            </a:r>
            <a:r>
              <a:rPr lang="pt-BR" sz="1300" dirty="0" err="1"/>
              <a:t>arrange</a:t>
            </a:r>
            <a:r>
              <a:rPr lang="pt-BR" sz="1300" dirty="0"/>
              <a:t>( </a:t>
            </a:r>
            <a:r>
              <a:rPr lang="pt-BR" sz="1300" dirty="0" err="1"/>
              <a:t>participacoes</a:t>
            </a:r>
            <a:r>
              <a:rPr lang="pt-BR" sz="1300" dirty="0"/>
              <a:t>  )</a:t>
            </a:r>
          </a:p>
          <a:p>
            <a:r>
              <a:rPr lang="pt-BR" sz="1300" dirty="0"/>
              <a:t>  </a:t>
            </a:r>
          </a:p>
          <a:p>
            <a:endParaRPr lang="pt-BR" sz="1300" dirty="0"/>
          </a:p>
          <a:p>
            <a:endParaRPr lang="pt-BR" sz="1300" dirty="0"/>
          </a:p>
        </p:txBody>
      </p:sp>
    </p:spTree>
    <p:extLst>
      <p:ext uri="{BB962C8B-B14F-4D97-AF65-F5344CB8AC3E}">
        <p14:creationId xmlns:p14="http://schemas.microsoft.com/office/powerpoint/2010/main" val="42108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Obtendo dados de outras tabelas com </a:t>
            </a:r>
            <a:r>
              <a:rPr lang="pt-BR" dirty="0" err="1">
                <a:cs typeface="Calibri Light"/>
              </a:rPr>
              <a:t>Joins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="" xmlns:a16="http://schemas.microsoft.com/office/drawing/2014/main" id="{A1E5379F-ACD3-41DD-BF39-B76BDB2F9AB6}"/>
              </a:ext>
            </a:extLst>
          </p:cNvPr>
          <p:cNvSpPr/>
          <p:nvPr/>
        </p:nvSpPr>
        <p:spPr>
          <a:xfrm>
            <a:off x="4104861" y="2877378"/>
            <a:ext cx="2289313" cy="1103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Fato Scout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A4E7DDE5-33F2-496D-83AF-1010A77CC8DF}"/>
              </a:ext>
            </a:extLst>
          </p:cNvPr>
          <p:cNvSpPr/>
          <p:nvPr/>
        </p:nvSpPr>
        <p:spPr>
          <a:xfrm>
            <a:off x="7553739" y="1520687"/>
            <a:ext cx="2454965" cy="104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Dim</a:t>
            </a:r>
            <a:r>
              <a:rPr lang="pt-BR" dirty="0"/>
              <a:t> Partida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DAB91BE9-9FDB-4E8D-8CAF-696DC9AF128D}"/>
              </a:ext>
            </a:extLst>
          </p:cNvPr>
          <p:cNvSpPr/>
          <p:nvPr/>
        </p:nvSpPr>
        <p:spPr>
          <a:xfrm>
            <a:off x="599661" y="1520687"/>
            <a:ext cx="2454965" cy="104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Dim</a:t>
            </a:r>
            <a:r>
              <a:rPr lang="pt-BR" dirty="0"/>
              <a:t> Jogador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41BB45C3-B1F0-44D9-93AF-70FE72A29EE3}"/>
              </a:ext>
            </a:extLst>
          </p:cNvPr>
          <p:cNvSpPr/>
          <p:nvPr/>
        </p:nvSpPr>
        <p:spPr>
          <a:xfrm>
            <a:off x="4022034" y="5010631"/>
            <a:ext cx="2454965" cy="1043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Dim</a:t>
            </a:r>
            <a:r>
              <a:rPr lang="pt-BR" dirty="0"/>
              <a:t> Clube</a:t>
            </a:r>
          </a:p>
        </p:txBody>
      </p:sp>
      <p:cxnSp>
        <p:nvCxnSpPr>
          <p:cNvPr id="14" name="Conector: Angulado 13">
            <a:extLst>
              <a:ext uri="{FF2B5EF4-FFF2-40B4-BE49-F238E27FC236}">
                <a16:creationId xmlns="" xmlns:a16="http://schemas.microsoft.com/office/drawing/2014/main" id="{3BFBDF00-1D42-45BB-95DC-333B65DDA6C8}"/>
              </a:ext>
            </a:extLst>
          </p:cNvPr>
          <p:cNvCxnSpPr>
            <a:stCxn id="3" idx="1"/>
            <a:endCxn id="8" idx="2"/>
          </p:cNvCxnSpPr>
          <p:nvPr/>
        </p:nvCxnSpPr>
        <p:spPr>
          <a:xfrm rot="10800000">
            <a:off x="1827145" y="2564296"/>
            <a:ext cx="2277717" cy="8647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="" xmlns:a16="http://schemas.microsoft.com/office/drawing/2014/main" id="{7696DB4E-237B-478D-9EB4-674B4923B098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 flipV="1">
            <a:off x="6394174" y="2564296"/>
            <a:ext cx="2387048" cy="8647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="" xmlns:a16="http://schemas.microsoft.com/office/drawing/2014/main" id="{452E42AA-CC1D-456A-9F7A-76FB67429168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4734513" y="4495626"/>
            <a:ext cx="1030010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3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>
                <a:cs typeface="Calibri Light"/>
              </a:rPr>
              <a:t>Wrangling</a:t>
            </a:r>
            <a:r>
              <a:rPr lang="pt-BR" dirty="0">
                <a:cs typeface="Calibri Light"/>
              </a:rPr>
              <a:t> – Obtendo dados de outras tabelas com </a:t>
            </a:r>
            <a:r>
              <a:rPr lang="pt-BR" dirty="0" err="1">
                <a:cs typeface="Calibri Light"/>
              </a:rPr>
              <a:t>Joins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510639" y="1603169"/>
            <a:ext cx="523656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 </a:t>
            </a:r>
            <a:r>
              <a:rPr lang="pt-BR" dirty="0" err="1" smtClean="0"/>
              <a:t>dplyr</a:t>
            </a:r>
            <a:r>
              <a:rPr lang="pt-BR" dirty="0" smtClean="0"/>
              <a:t> contém algumas funções de </a:t>
            </a:r>
            <a:r>
              <a:rPr lang="pt-BR" dirty="0" err="1" smtClean="0"/>
              <a:t>join</a:t>
            </a:r>
            <a:r>
              <a:rPr lang="pt-BR" dirty="0" smtClean="0"/>
              <a:t> entre </a:t>
            </a:r>
            <a:r>
              <a:rPr lang="pt-BR" dirty="0" err="1" smtClean="0"/>
              <a:t>tibbles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 smtClean="0"/>
              <a:t>inner_join</a:t>
            </a: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 smtClean="0"/>
              <a:t>left_join</a:t>
            </a: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/>
              <a:t>r</a:t>
            </a:r>
            <a:r>
              <a:rPr lang="pt-BR" dirty="0" err="1" smtClean="0"/>
              <a:t>ight_join</a:t>
            </a: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 smtClean="0"/>
          </a:p>
          <a:p>
            <a:pPr marL="285750" indent="-285750">
              <a:buFontTx/>
              <a:buChar char="-"/>
            </a:pPr>
            <a:r>
              <a:rPr lang="pt-BR" dirty="0" err="1"/>
              <a:t>f</a:t>
            </a:r>
            <a:r>
              <a:rPr lang="pt-BR" dirty="0" err="1" smtClean="0"/>
              <a:t>ull_join</a:t>
            </a:r>
            <a:endParaRPr lang="pt-BR" dirty="0" smtClean="0"/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 smtClean="0"/>
              <a:t>semi_join</a:t>
            </a:r>
            <a:r>
              <a:rPr lang="pt-BR" dirty="0" smtClean="0"/>
              <a:t> ?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err="1" smtClean="0"/>
              <a:t>anti_join</a:t>
            </a:r>
            <a:r>
              <a:rPr lang="pt-BR" dirty="0" smtClean="0"/>
              <a:t> ?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39020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Calibri Light"/>
              </a:rPr>
              <a:t>Data </a:t>
            </a:r>
            <a:r>
              <a:rPr lang="pt-BR" dirty="0" err="1" smtClean="0">
                <a:cs typeface="Calibri Light"/>
              </a:rPr>
              <a:t>Wrangling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33047" y="-25418180"/>
            <a:ext cx="12449906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" dirty="0"/>
              <a:t>anos &lt;- c(2014:2017)</a:t>
            </a:r>
          </a:p>
          <a:p>
            <a:endParaRPr lang="pt-BR" sz="200" dirty="0"/>
          </a:p>
          <a:p>
            <a:r>
              <a:rPr lang="pt-BR" sz="200" dirty="0" err="1"/>
              <a:t>arquivos_scout</a:t>
            </a:r>
            <a:r>
              <a:rPr lang="pt-BR" sz="200" dirty="0"/>
              <a:t> &lt;- paste("C:\\Temp\\cartolafc\\",anos,"_scouts.csv",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arquivos_atletas</a:t>
            </a:r>
            <a:r>
              <a:rPr lang="pt-BR" sz="200" dirty="0"/>
              <a:t> &lt;- paste("C:\\Temp\\cartolafc\\",anos,"_atletas.csv",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arquivos_partidas</a:t>
            </a:r>
            <a:r>
              <a:rPr lang="pt-BR" sz="200" dirty="0"/>
              <a:t> &lt;- paste("C:\\Temp\\cartolafc\\",anos,"_partidas.csv",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arquivos_clubes</a:t>
            </a:r>
            <a:r>
              <a:rPr lang="pt-BR" sz="200" dirty="0"/>
              <a:t> &lt;- paste("C:\\Temp\\cartolafc\\",anos,"_clubes.csv",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endParaRPr lang="pt-BR" sz="200" dirty="0"/>
          </a:p>
          <a:p>
            <a:r>
              <a:rPr lang="pt-BR" sz="200" dirty="0" err="1"/>
              <a:t>pontuacao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("C:\\Temp\\cartolafc\\pontuacao.csv")</a:t>
            </a:r>
          </a:p>
          <a:p>
            <a:r>
              <a:rPr lang="pt-BR" sz="200" dirty="0" err="1"/>
              <a:t>posicoes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("C:\\Temp\\cartolafc\\posicoes.csv")</a:t>
            </a:r>
          </a:p>
          <a:p>
            <a:r>
              <a:rPr lang="pt-BR" sz="200" dirty="0"/>
              <a:t>status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("C:\\Temp\\cartolafc\\status.csv")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atletas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clubes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partidas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/>
              <a:t>for (i in </a:t>
            </a:r>
            <a:r>
              <a:rPr lang="pt-BR" sz="200" dirty="0" err="1"/>
              <a:t>seq_along</a:t>
            </a:r>
            <a:r>
              <a:rPr lang="pt-BR" sz="200" dirty="0"/>
              <a:t>(anos))</a:t>
            </a:r>
          </a:p>
          <a:p>
            <a:r>
              <a:rPr lang="pt-BR" sz="200" dirty="0"/>
              <a:t>{</a:t>
            </a:r>
          </a:p>
          <a:p>
            <a:r>
              <a:rPr lang="pt-BR" sz="200" dirty="0"/>
              <a:t>  </a:t>
            </a:r>
            <a:r>
              <a:rPr lang="pt-BR" sz="200" dirty="0" err="1"/>
              <a:t>print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 %&gt;%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try</a:t>
            </a:r>
            <a:r>
              <a:rPr lang="pt-BR" sz="200" dirty="0"/>
              <a:t>(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arquivos_atletas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arquivos_clubes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arquivos_partidas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</a:t>
            </a:r>
            <a:r>
              <a:rPr lang="pt-BR" sz="200" dirty="0" err="1"/>
              <a:t>scout</a:t>
            </a:r>
            <a:r>
              <a:rPr lang="pt-BR" sz="200" dirty="0"/>
              <a:t>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atletas &lt;- atletas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(atleta)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partidas &lt;- partidas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(partida)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clubes &lt;- clubes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(clube)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}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case_when</a:t>
            </a:r>
            <a:r>
              <a:rPr lang="pt-BR" sz="200" dirty="0"/>
              <a:t>(</a:t>
            </a:r>
          </a:p>
          <a:p>
            <a:r>
              <a:rPr lang="pt-BR" sz="200" dirty="0"/>
              <a:t>    participou == "1"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"0"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participou == "</a:t>
            </a:r>
            <a:r>
              <a:rPr lang="pt-BR" sz="200" dirty="0" err="1"/>
              <a:t>True</a:t>
            </a:r>
            <a:r>
              <a:rPr lang="pt-BR" sz="200" dirty="0"/>
              <a:t>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"False"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TRUE ~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pontos_num</a:t>
            </a:r>
            <a:r>
              <a:rPr lang="pt-BR" sz="200" dirty="0"/>
              <a:t> == 0)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 -</a:t>
            </a:r>
            <a:r>
              <a:rPr lang="pt-BR" sz="200" dirty="0" err="1"/>
              <a:t>rodada_id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r>
              <a:rPr lang="pt-BR" sz="200" dirty="0"/>
              <a:t>atletas &lt;- atletas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atleta_id</a:t>
            </a:r>
            <a:r>
              <a:rPr lang="pt-BR" sz="200" dirty="0"/>
              <a:t>, id)) 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 ( -</a:t>
            </a:r>
            <a:r>
              <a:rPr lang="pt-BR" sz="200" dirty="0" err="1"/>
              <a:t>atleta_id</a:t>
            </a:r>
            <a:r>
              <a:rPr lang="pt-BR" sz="200" dirty="0"/>
              <a:t>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group_by</a:t>
            </a:r>
            <a:r>
              <a:rPr lang="pt-BR" sz="200" dirty="0"/>
              <a:t>(id, ano)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summarise</a:t>
            </a:r>
            <a:r>
              <a:rPr lang="pt-BR" sz="200" dirty="0"/>
              <a:t>(apelido = </a:t>
            </a:r>
            <a:r>
              <a:rPr lang="pt-BR" sz="200" dirty="0" err="1"/>
              <a:t>max</a:t>
            </a:r>
            <a:r>
              <a:rPr lang="pt-BR" sz="200" dirty="0"/>
              <a:t>(apelido), </a:t>
            </a:r>
            <a:r>
              <a:rPr lang="pt-BR" sz="200" dirty="0" err="1"/>
              <a:t>clube_id</a:t>
            </a:r>
            <a:r>
              <a:rPr lang="pt-BR" sz="200" dirty="0"/>
              <a:t> = min(</a:t>
            </a:r>
            <a:r>
              <a:rPr lang="pt-BR" sz="200" dirty="0" err="1"/>
              <a:t>clube_id</a:t>
            </a:r>
            <a:r>
              <a:rPr lang="pt-BR" sz="200" dirty="0"/>
              <a:t>), </a:t>
            </a:r>
            <a:r>
              <a:rPr lang="pt-BR" sz="200" dirty="0" err="1"/>
              <a:t>posicao_id</a:t>
            </a:r>
            <a:r>
              <a:rPr lang="pt-BR" sz="200" dirty="0"/>
              <a:t> = min(</a:t>
            </a:r>
            <a:r>
              <a:rPr lang="pt-BR" sz="200" dirty="0" err="1"/>
              <a:t>posicao_id</a:t>
            </a:r>
            <a:r>
              <a:rPr lang="pt-BR" sz="200" dirty="0"/>
              <a:t>))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partidas &lt;- partidas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rodada_partidas</a:t>
            </a:r>
            <a:r>
              <a:rPr lang="pt-BR" sz="200" dirty="0"/>
              <a:t> = rodada)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as.integer</a:t>
            </a:r>
            <a:r>
              <a:rPr lang="pt-BR" sz="200" dirty="0"/>
              <a:t>(-2), </a:t>
            </a:r>
            <a:r>
              <a:rPr lang="pt-BR" sz="200" dirty="0" err="1"/>
              <a:t>as.integer</a:t>
            </a:r>
            <a:r>
              <a:rPr lang="pt-BR" sz="200" dirty="0"/>
              <a:t>(id)   ) 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scouts_completo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(atletas,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atleta_id</a:t>
            </a:r>
            <a:r>
              <a:rPr lang="pt-BR" sz="200" dirty="0"/>
              <a:t>" = "</a:t>
            </a:r>
            <a:r>
              <a:rPr lang="pt-BR" sz="200" dirty="0" err="1"/>
              <a:t>id","ano</a:t>
            </a:r>
            <a:r>
              <a:rPr lang="pt-BR" sz="200" dirty="0"/>
              <a:t>" = "ano"), </a:t>
            </a:r>
            <a:r>
              <a:rPr lang="pt-BR" sz="200" dirty="0" err="1"/>
              <a:t>suffix</a:t>
            </a:r>
            <a:r>
              <a:rPr lang="pt-BR" sz="200" dirty="0"/>
              <a:t> = c("",".atletas"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apelido_atleta</a:t>
            </a:r>
            <a:r>
              <a:rPr lang="pt-BR" sz="200" dirty="0"/>
              <a:t> = apelido)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(clubes,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clube_id</a:t>
            </a:r>
            <a:r>
              <a:rPr lang="pt-BR" sz="200" dirty="0"/>
              <a:t>" = "id", "ano" = "ano"), </a:t>
            </a:r>
            <a:r>
              <a:rPr lang="pt-BR" sz="200" dirty="0" err="1"/>
              <a:t>suffix</a:t>
            </a:r>
            <a:r>
              <a:rPr lang="pt-BR" sz="200" dirty="0"/>
              <a:t> = c("",".clubes"  )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nome_clube</a:t>
            </a:r>
            <a:r>
              <a:rPr lang="pt-BR" sz="200" dirty="0"/>
              <a:t> = nome)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clube_casa_id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partidas_casa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partida_casa_id</a:t>
            </a:r>
            <a:r>
              <a:rPr lang="pt-BR" sz="200" dirty="0"/>
              <a:t> = id, </a:t>
            </a:r>
            <a:r>
              <a:rPr lang="pt-BR" sz="200" dirty="0" err="1"/>
              <a:t>placar_casa_mandante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placar_casa_visitante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(casa = !is.na(</a:t>
            </a:r>
            <a:r>
              <a:rPr lang="pt-BR" sz="200" dirty="0" err="1"/>
              <a:t>partida_casa_id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clube_visitante_id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partidas_fora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partida_visitante_id</a:t>
            </a:r>
            <a:r>
              <a:rPr lang="pt-BR" sz="200" dirty="0"/>
              <a:t> = id, </a:t>
            </a:r>
            <a:r>
              <a:rPr lang="pt-BR" sz="200" dirty="0" err="1"/>
              <a:t>placar_fora_mandante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placar_fora_visitante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(visitante = !is.na(</a:t>
            </a:r>
            <a:r>
              <a:rPr lang="pt-BR" sz="200" dirty="0" err="1"/>
              <a:t>partida_visitante_id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casa_ou_visitante</a:t>
            </a:r>
            <a:r>
              <a:rPr lang="pt-BR" sz="200" dirty="0"/>
              <a:t> = casa | visitante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partida_id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is.na(</a:t>
            </a:r>
            <a:r>
              <a:rPr lang="pt-BR" sz="200" dirty="0" err="1"/>
              <a:t>partida_id</a:t>
            </a:r>
            <a:r>
              <a:rPr lang="pt-BR" sz="200" dirty="0"/>
              <a:t>), </a:t>
            </a:r>
            <a:r>
              <a:rPr lang="pt-BR" sz="200" dirty="0" err="1"/>
              <a:t>as.integer</a:t>
            </a:r>
            <a:r>
              <a:rPr lang="pt-BR" sz="200" dirty="0"/>
              <a:t>(-1), 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partida_id</a:t>
            </a:r>
            <a:r>
              <a:rPr lang="pt-BR" sz="200" dirty="0"/>
              <a:t> )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mando_consolidado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</a:t>
            </a:r>
          </a:p>
          <a:p>
            <a:r>
              <a:rPr lang="pt-BR" sz="200" dirty="0"/>
              <a:t>                                  is.na(mando) ,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   </a:t>
            </a:r>
          </a:p>
          <a:p>
            <a:r>
              <a:rPr lang="pt-BR" sz="200" dirty="0"/>
              <a:t>                                      casa,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(1),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</a:p>
          <a:p>
            <a:r>
              <a:rPr lang="pt-BR" sz="200" dirty="0"/>
              <a:t>                                        visitante,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(NA)</a:t>
            </a:r>
          </a:p>
          <a:p>
            <a:r>
              <a:rPr lang="pt-BR" sz="200" dirty="0"/>
              <a:t>                                      )          </a:t>
            </a:r>
          </a:p>
          <a:p>
            <a:r>
              <a:rPr lang="pt-BR" sz="200" dirty="0"/>
              <a:t>                                      </a:t>
            </a:r>
          </a:p>
          <a:p>
            <a:r>
              <a:rPr lang="pt-BR" sz="200" dirty="0"/>
              <a:t>                                    )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,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(mando)</a:t>
            </a:r>
          </a:p>
          <a:p>
            <a:r>
              <a:rPr lang="pt-BR" sz="200" dirty="0"/>
              <a:t>                                ) </a:t>
            </a:r>
          </a:p>
          <a:p>
            <a:r>
              <a:rPr lang="pt-BR" sz="200" dirty="0"/>
              <a:t>        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mando_consolidado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placar_meus_gols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 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placar_gols_deles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placar_meus_gols</a:t>
            </a:r>
            <a:r>
              <a:rPr lang="pt-BR" sz="200" dirty="0"/>
              <a:t>))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posicao_id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(is.na(</a:t>
            </a:r>
            <a:r>
              <a:rPr lang="pt-BR" sz="200" dirty="0" err="1"/>
              <a:t>posicao_id</a:t>
            </a:r>
            <a:r>
              <a:rPr lang="pt-BR" sz="200" dirty="0"/>
              <a:t>), </a:t>
            </a:r>
            <a:r>
              <a:rPr lang="pt-BR" sz="200" dirty="0" err="1"/>
              <a:t>posicao_id.atletas</a:t>
            </a:r>
            <a:r>
              <a:rPr lang="pt-BR" sz="200" dirty="0"/>
              <a:t>, </a:t>
            </a:r>
            <a:r>
              <a:rPr lang="pt-BR" sz="200" dirty="0" err="1"/>
              <a:t>posicao_id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#</a:t>
            </a:r>
            <a:r>
              <a:rPr lang="pt-BR" sz="200" dirty="0" err="1"/>
              <a:t>select</a:t>
            </a:r>
            <a:r>
              <a:rPr lang="pt-BR" sz="200" dirty="0"/>
              <a:t>(-</a:t>
            </a:r>
            <a:r>
              <a:rPr lang="pt-BR" sz="200" dirty="0" err="1"/>
              <a:t>posicao_id.atletas</a:t>
            </a:r>
            <a:r>
              <a:rPr lang="pt-BR" sz="200" dirty="0"/>
              <a:t>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</a:t>
            </a:r>
          </a:p>
          <a:p>
            <a:r>
              <a:rPr lang="pt-BR" sz="200" dirty="0"/>
              <a:t>    ano,</a:t>
            </a:r>
          </a:p>
          <a:p>
            <a:r>
              <a:rPr lang="pt-BR" sz="200" dirty="0"/>
              <a:t>    rodada, </a:t>
            </a:r>
          </a:p>
          <a:p>
            <a:r>
              <a:rPr lang="pt-BR" sz="200" dirty="0"/>
              <a:t>    participou,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posicao_id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pontos_num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preco_num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substituido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tempo_jogado</a:t>
            </a:r>
            <a:r>
              <a:rPr lang="pt-BR" sz="200" dirty="0"/>
              <a:t>, </a:t>
            </a:r>
          </a:p>
          <a:p>
            <a:r>
              <a:rPr lang="pt-BR" sz="200" dirty="0"/>
              <a:t>    nota, </a:t>
            </a:r>
          </a:p>
          <a:p>
            <a:r>
              <a:rPr lang="pt-BR" sz="200" dirty="0"/>
              <a:t>    FS,</a:t>
            </a:r>
          </a:p>
          <a:p>
            <a:r>
              <a:rPr lang="pt-BR" sz="200" dirty="0"/>
              <a:t>    PE,</a:t>
            </a:r>
          </a:p>
          <a:p>
            <a:r>
              <a:rPr lang="pt-BR" sz="200" dirty="0"/>
              <a:t>    A,</a:t>
            </a:r>
          </a:p>
          <a:p>
            <a:r>
              <a:rPr lang="pt-BR" sz="200" dirty="0"/>
              <a:t>    FT,</a:t>
            </a:r>
          </a:p>
          <a:p>
            <a:r>
              <a:rPr lang="pt-BR" sz="200" dirty="0"/>
              <a:t>    FD,</a:t>
            </a:r>
          </a:p>
          <a:p>
            <a:r>
              <a:rPr lang="pt-BR" sz="200" dirty="0"/>
              <a:t>    FF,</a:t>
            </a:r>
          </a:p>
          <a:p>
            <a:r>
              <a:rPr lang="pt-BR" sz="200" dirty="0"/>
              <a:t>    G,</a:t>
            </a:r>
          </a:p>
          <a:p>
            <a:r>
              <a:rPr lang="pt-BR" sz="200" dirty="0"/>
              <a:t>    I,</a:t>
            </a:r>
          </a:p>
          <a:p>
            <a:r>
              <a:rPr lang="pt-BR" sz="200" dirty="0"/>
              <a:t>    PP,</a:t>
            </a:r>
          </a:p>
          <a:p>
            <a:r>
              <a:rPr lang="pt-BR" sz="200" dirty="0"/>
              <a:t>    RB,</a:t>
            </a:r>
          </a:p>
          <a:p>
            <a:r>
              <a:rPr lang="pt-BR" sz="200" dirty="0"/>
              <a:t>    FC,</a:t>
            </a:r>
          </a:p>
          <a:p>
            <a:r>
              <a:rPr lang="pt-BR" sz="200" dirty="0"/>
              <a:t>    GC,</a:t>
            </a:r>
          </a:p>
          <a:p>
            <a:r>
              <a:rPr lang="pt-BR" sz="200" dirty="0"/>
              <a:t>    CA,</a:t>
            </a:r>
          </a:p>
          <a:p>
            <a:r>
              <a:rPr lang="pt-BR" sz="200" dirty="0"/>
              <a:t>    CV,</a:t>
            </a:r>
          </a:p>
          <a:p>
            <a:r>
              <a:rPr lang="pt-BR" sz="200" dirty="0"/>
              <a:t>    SG,</a:t>
            </a:r>
          </a:p>
          <a:p>
            <a:r>
              <a:rPr lang="pt-BR" sz="200" dirty="0"/>
              <a:t>    DD,</a:t>
            </a:r>
          </a:p>
          <a:p>
            <a:r>
              <a:rPr lang="pt-BR" sz="200" dirty="0"/>
              <a:t>    DP,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apelido_atleta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nome_clube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mando_consolidado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placar_meus_gols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placar_gols_deles</a:t>
            </a:r>
            <a:endParaRPr lang="pt-BR" sz="200" dirty="0"/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inner_join</a:t>
            </a:r>
            <a:r>
              <a:rPr lang="pt-BR" sz="200" dirty="0"/>
              <a:t>(</a:t>
            </a:r>
            <a:r>
              <a:rPr lang="pt-BR" sz="200" dirty="0" err="1"/>
              <a:t>posicao</a:t>
            </a:r>
            <a:r>
              <a:rPr lang="pt-BR" sz="200" dirty="0"/>
              <a:t>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identity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summary</a:t>
            </a:r>
            <a:r>
              <a:rPr lang="pt-BR" sz="200" dirty="0"/>
              <a:t>(</a:t>
            </a:r>
            <a:r>
              <a:rPr lang="pt-BR" sz="200" dirty="0" err="1"/>
              <a:t>scouts_completo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35206" r="25892"/>
          <a:stretch/>
        </p:blipFill>
        <p:spPr>
          <a:xfrm>
            <a:off x="633046" y="1325563"/>
            <a:ext cx="9826045" cy="51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8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cs typeface="Calibri Light"/>
              </a:rPr>
              <a:t>O mando é importante?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33047" y="-25418180"/>
            <a:ext cx="12449906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" dirty="0"/>
              <a:t>anos &lt;- c(2014:2017)</a:t>
            </a:r>
          </a:p>
          <a:p>
            <a:endParaRPr lang="pt-BR" sz="200" dirty="0"/>
          </a:p>
          <a:p>
            <a:r>
              <a:rPr lang="pt-BR" sz="200" dirty="0" err="1"/>
              <a:t>arquivos_scout</a:t>
            </a:r>
            <a:r>
              <a:rPr lang="pt-BR" sz="200" dirty="0"/>
              <a:t> &lt;- paste("C:\\Temp\\cartolafc\\",anos,"_scouts.csv",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arquivos_atletas</a:t>
            </a:r>
            <a:r>
              <a:rPr lang="pt-BR" sz="200" dirty="0"/>
              <a:t> &lt;- paste("C:\\Temp\\cartolafc\\",anos,"_atletas.csv",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arquivos_partidas</a:t>
            </a:r>
            <a:r>
              <a:rPr lang="pt-BR" sz="200" dirty="0"/>
              <a:t> &lt;- paste("C:\\Temp\\cartolafc\\",anos,"_partidas.csv",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arquivos_clubes</a:t>
            </a:r>
            <a:r>
              <a:rPr lang="pt-BR" sz="200" dirty="0"/>
              <a:t> &lt;- paste("C:\\Temp\\cartolafc\\",anos,"_clubes.csv",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endParaRPr lang="pt-BR" sz="200" dirty="0"/>
          </a:p>
          <a:p>
            <a:r>
              <a:rPr lang="pt-BR" sz="200" dirty="0" err="1"/>
              <a:t>pontuacao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("C:\\Temp\\cartolafc\\pontuacao.csv")</a:t>
            </a:r>
          </a:p>
          <a:p>
            <a:r>
              <a:rPr lang="pt-BR" sz="200" dirty="0" err="1"/>
              <a:t>posicoes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("C:\\Temp\\cartolafc\\posicoes.csv")</a:t>
            </a:r>
          </a:p>
          <a:p>
            <a:r>
              <a:rPr lang="pt-BR" sz="200" dirty="0"/>
              <a:t>status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("C:\\Temp\\cartolafc\\status.csv")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atletas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clubes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partidas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/>
              <a:t>for (i in </a:t>
            </a:r>
            <a:r>
              <a:rPr lang="pt-BR" sz="200" dirty="0" err="1"/>
              <a:t>seq_along</a:t>
            </a:r>
            <a:r>
              <a:rPr lang="pt-BR" sz="200" dirty="0"/>
              <a:t>(anos))</a:t>
            </a:r>
          </a:p>
          <a:p>
            <a:r>
              <a:rPr lang="pt-BR" sz="200" dirty="0"/>
              <a:t>{</a:t>
            </a:r>
          </a:p>
          <a:p>
            <a:r>
              <a:rPr lang="pt-BR" sz="200" dirty="0"/>
              <a:t>  </a:t>
            </a:r>
            <a:r>
              <a:rPr lang="pt-BR" sz="200" dirty="0" err="1"/>
              <a:t>print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 %&gt;%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try</a:t>
            </a:r>
            <a:r>
              <a:rPr lang="pt-BR" sz="200" dirty="0"/>
              <a:t>(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arquivos_atletas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arquivos_clubes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arquivos_partidas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</a:t>
            </a:r>
            <a:r>
              <a:rPr lang="pt-BR" sz="200" dirty="0" err="1"/>
              <a:t>scout</a:t>
            </a:r>
            <a:r>
              <a:rPr lang="pt-BR" sz="200" dirty="0"/>
              <a:t>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atletas &lt;- atletas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(atleta)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partidas &lt;- partidas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(partida)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clubes &lt;- clubes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(clube)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}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case_when</a:t>
            </a:r>
            <a:r>
              <a:rPr lang="pt-BR" sz="200" dirty="0"/>
              <a:t>(</a:t>
            </a:r>
          </a:p>
          <a:p>
            <a:r>
              <a:rPr lang="pt-BR" sz="200" dirty="0"/>
              <a:t>    participou == "1"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"0"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participou == "</a:t>
            </a:r>
            <a:r>
              <a:rPr lang="pt-BR" sz="200" dirty="0" err="1"/>
              <a:t>True</a:t>
            </a:r>
            <a:r>
              <a:rPr lang="pt-BR" sz="200" dirty="0"/>
              <a:t>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"False"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TRUE ~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pontos_num</a:t>
            </a:r>
            <a:r>
              <a:rPr lang="pt-BR" sz="200" dirty="0"/>
              <a:t> == 0)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 -</a:t>
            </a:r>
            <a:r>
              <a:rPr lang="pt-BR" sz="200" dirty="0" err="1"/>
              <a:t>rodada_id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r>
              <a:rPr lang="pt-BR" sz="200" dirty="0"/>
              <a:t>atletas &lt;- atletas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atleta_id</a:t>
            </a:r>
            <a:r>
              <a:rPr lang="pt-BR" sz="200" dirty="0"/>
              <a:t>, id)) 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 ( -</a:t>
            </a:r>
            <a:r>
              <a:rPr lang="pt-BR" sz="200" dirty="0" err="1"/>
              <a:t>atleta_id</a:t>
            </a:r>
            <a:r>
              <a:rPr lang="pt-BR" sz="200" dirty="0"/>
              <a:t>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group_by</a:t>
            </a:r>
            <a:r>
              <a:rPr lang="pt-BR" sz="200" dirty="0"/>
              <a:t>(id, ano)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summarise</a:t>
            </a:r>
            <a:r>
              <a:rPr lang="pt-BR" sz="200" dirty="0"/>
              <a:t>(apelido = </a:t>
            </a:r>
            <a:r>
              <a:rPr lang="pt-BR" sz="200" dirty="0" err="1"/>
              <a:t>max</a:t>
            </a:r>
            <a:r>
              <a:rPr lang="pt-BR" sz="200" dirty="0"/>
              <a:t>(apelido), </a:t>
            </a:r>
            <a:r>
              <a:rPr lang="pt-BR" sz="200" dirty="0" err="1"/>
              <a:t>clube_id</a:t>
            </a:r>
            <a:r>
              <a:rPr lang="pt-BR" sz="200" dirty="0"/>
              <a:t> = min(</a:t>
            </a:r>
            <a:r>
              <a:rPr lang="pt-BR" sz="200" dirty="0" err="1"/>
              <a:t>clube_id</a:t>
            </a:r>
            <a:r>
              <a:rPr lang="pt-BR" sz="200" dirty="0"/>
              <a:t>), </a:t>
            </a:r>
            <a:r>
              <a:rPr lang="pt-BR" sz="200" dirty="0" err="1"/>
              <a:t>posicao_id</a:t>
            </a:r>
            <a:r>
              <a:rPr lang="pt-BR" sz="200" dirty="0"/>
              <a:t> = min(</a:t>
            </a:r>
            <a:r>
              <a:rPr lang="pt-BR" sz="200" dirty="0" err="1"/>
              <a:t>posicao_id</a:t>
            </a:r>
            <a:r>
              <a:rPr lang="pt-BR" sz="200" dirty="0"/>
              <a:t>))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partidas &lt;- partidas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rodada_partidas</a:t>
            </a:r>
            <a:r>
              <a:rPr lang="pt-BR" sz="200" dirty="0"/>
              <a:t> = rodada)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as.integer</a:t>
            </a:r>
            <a:r>
              <a:rPr lang="pt-BR" sz="200" dirty="0"/>
              <a:t>(-2), </a:t>
            </a:r>
            <a:r>
              <a:rPr lang="pt-BR" sz="200" dirty="0" err="1"/>
              <a:t>as.integer</a:t>
            </a:r>
            <a:r>
              <a:rPr lang="pt-BR" sz="200" dirty="0"/>
              <a:t>(id)   ) 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scouts_completo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(atletas,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atleta_id</a:t>
            </a:r>
            <a:r>
              <a:rPr lang="pt-BR" sz="200" dirty="0"/>
              <a:t>" = "</a:t>
            </a:r>
            <a:r>
              <a:rPr lang="pt-BR" sz="200" dirty="0" err="1"/>
              <a:t>id","ano</a:t>
            </a:r>
            <a:r>
              <a:rPr lang="pt-BR" sz="200" dirty="0"/>
              <a:t>" = "ano"), </a:t>
            </a:r>
            <a:r>
              <a:rPr lang="pt-BR" sz="200" dirty="0" err="1"/>
              <a:t>suffix</a:t>
            </a:r>
            <a:r>
              <a:rPr lang="pt-BR" sz="200" dirty="0"/>
              <a:t> = c("",".atletas"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apelido_atleta</a:t>
            </a:r>
            <a:r>
              <a:rPr lang="pt-BR" sz="200" dirty="0"/>
              <a:t> = apelido)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(clubes,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clube_id</a:t>
            </a:r>
            <a:r>
              <a:rPr lang="pt-BR" sz="200" dirty="0"/>
              <a:t>" = "id", "ano" = "ano"), </a:t>
            </a:r>
            <a:r>
              <a:rPr lang="pt-BR" sz="200" dirty="0" err="1"/>
              <a:t>suffix</a:t>
            </a:r>
            <a:r>
              <a:rPr lang="pt-BR" sz="200" dirty="0"/>
              <a:t> = c("",".clubes"  )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nome_clube</a:t>
            </a:r>
            <a:r>
              <a:rPr lang="pt-BR" sz="200" dirty="0"/>
              <a:t> = nome)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clube_casa_id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partidas_casa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partida_casa_id</a:t>
            </a:r>
            <a:r>
              <a:rPr lang="pt-BR" sz="200" dirty="0"/>
              <a:t> = id, </a:t>
            </a:r>
            <a:r>
              <a:rPr lang="pt-BR" sz="200" dirty="0" err="1"/>
              <a:t>placar_casa_mandante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placar_casa_visitante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(casa = !is.na(</a:t>
            </a:r>
            <a:r>
              <a:rPr lang="pt-BR" sz="200" dirty="0" err="1"/>
              <a:t>partida_casa_id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clube_visitante_id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partidas_fora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partida_visitante_id</a:t>
            </a:r>
            <a:r>
              <a:rPr lang="pt-BR" sz="200" dirty="0"/>
              <a:t> = id, </a:t>
            </a:r>
            <a:r>
              <a:rPr lang="pt-BR" sz="200" dirty="0" err="1"/>
              <a:t>placar_fora_mandante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placar_fora_visitante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(visitante = !is.na(</a:t>
            </a:r>
            <a:r>
              <a:rPr lang="pt-BR" sz="200" dirty="0" err="1"/>
              <a:t>partida_visitante_id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casa_ou_visitante</a:t>
            </a:r>
            <a:r>
              <a:rPr lang="pt-BR" sz="200" dirty="0"/>
              <a:t> = casa | visitante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partida_id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is.na(</a:t>
            </a:r>
            <a:r>
              <a:rPr lang="pt-BR" sz="200" dirty="0" err="1"/>
              <a:t>partida_id</a:t>
            </a:r>
            <a:r>
              <a:rPr lang="pt-BR" sz="200" dirty="0"/>
              <a:t>), </a:t>
            </a:r>
            <a:r>
              <a:rPr lang="pt-BR" sz="200" dirty="0" err="1"/>
              <a:t>as.integer</a:t>
            </a:r>
            <a:r>
              <a:rPr lang="pt-BR" sz="200" dirty="0"/>
              <a:t>(-1), 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partida_id</a:t>
            </a:r>
            <a:r>
              <a:rPr lang="pt-BR" sz="200" dirty="0"/>
              <a:t> )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mando_consolidado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</a:t>
            </a:r>
          </a:p>
          <a:p>
            <a:r>
              <a:rPr lang="pt-BR" sz="200" dirty="0"/>
              <a:t>                                  is.na(mando) ,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   </a:t>
            </a:r>
          </a:p>
          <a:p>
            <a:r>
              <a:rPr lang="pt-BR" sz="200" dirty="0"/>
              <a:t>                                      casa,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(1),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</a:p>
          <a:p>
            <a:r>
              <a:rPr lang="pt-BR" sz="200" dirty="0"/>
              <a:t>                                        visitante,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(NA)</a:t>
            </a:r>
          </a:p>
          <a:p>
            <a:r>
              <a:rPr lang="pt-BR" sz="200" dirty="0"/>
              <a:t>                                      )          </a:t>
            </a:r>
          </a:p>
          <a:p>
            <a:r>
              <a:rPr lang="pt-BR" sz="200" dirty="0"/>
              <a:t>                                      </a:t>
            </a:r>
          </a:p>
          <a:p>
            <a:r>
              <a:rPr lang="pt-BR" sz="200" dirty="0"/>
              <a:t>                                    )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,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(mando)</a:t>
            </a:r>
          </a:p>
          <a:p>
            <a:r>
              <a:rPr lang="pt-BR" sz="200" dirty="0"/>
              <a:t>                                ) </a:t>
            </a:r>
          </a:p>
          <a:p>
            <a:r>
              <a:rPr lang="pt-BR" sz="200" dirty="0"/>
              <a:t>        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mando_consolidado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placar_meus_gols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 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placar_gols_deles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placar_meus_gols</a:t>
            </a:r>
            <a:r>
              <a:rPr lang="pt-BR" sz="200" dirty="0"/>
              <a:t>))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posicao_id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(is.na(</a:t>
            </a:r>
            <a:r>
              <a:rPr lang="pt-BR" sz="200" dirty="0" err="1"/>
              <a:t>posicao_id</a:t>
            </a:r>
            <a:r>
              <a:rPr lang="pt-BR" sz="200" dirty="0"/>
              <a:t>), </a:t>
            </a:r>
            <a:r>
              <a:rPr lang="pt-BR" sz="200" dirty="0" err="1"/>
              <a:t>posicao_id.atletas</a:t>
            </a:r>
            <a:r>
              <a:rPr lang="pt-BR" sz="200" dirty="0"/>
              <a:t>, </a:t>
            </a:r>
            <a:r>
              <a:rPr lang="pt-BR" sz="200" dirty="0" err="1"/>
              <a:t>posicao_id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#</a:t>
            </a:r>
            <a:r>
              <a:rPr lang="pt-BR" sz="200" dirty="0" err="1"/>
              <a:t>select</a:t>
            </a:r>
            <a:r>
              <a:rPr lang="pt-BR" sz="200" dirty="0"/>
              <a:t>(-</a:t>
            </a:r>
            <a:r>
              <a:rPr lang="pt-BR" sz="200" dirty="0" err="1"/>
              <a:t>posicao_id.atletas</a:t>
            </a:r>
            <a:r>
              <a:rPr lang="pt-BR" sz="200" dirty="0"/>
              <a:t>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</a:t>
            </a:r>
          </a:p>
          <a:p>
            <a:r>
              <a:rPr lang="pt-BR" sz="200" dirty="0"/>
              <a:t>    ano,</a:t>
            </a:r>
          </a:p>
          <a:p>
            <a:r>
              <a:rPr lang="pt-BR" sz="200" dirty="0"/>
              <a:t>    rodada, </a:t>
            </a:r>
          </a:p>
          <a:p>
            <a:r>
              <a:rPr lang="pt-BR" sz="200" dirty="0"/>
              <a:t>    participou,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posicao_id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pontos_num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preco_num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substituido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tempo_jogado</a:t>
            </a:r>
            <a:r>
              <a:rPr lang="pt-BR" sz="200" dirty="0"/>
              <a:t>, </a:t>
            </a:r>
          </a:p>
          <a:p>
            <a:r>
              <a:rPr lang="pt-BR" sz="200" dirty="0"/>
              <a:t>    nota, </a:t>
            </a:r>
          </a:p>
          <a:p>
            <a:r>
              <a:rPr lang="pt-BR" sz="200" dirty="0"/>
              <a:t>    FS,</a:t>
            </a:r>
          </a:p>
          <a:p>
            <a:r>
              <a:rPr lang="pt-BR" sz="200" dirty="0"/>
              <a:t>    PE,</a:t>
            </a:r>
          </a:p>
          <a:p>
            <a:r>
              <a:rPr lang="pt-BR" sz="200" dirty="0"/>
              <a:t>    A,</a:t>
            </a:r>
          </a:p>
          <a:p>
            <a:r>
              <a:rPr lang="pt-BR" sz="200" dirty="0"/>
              <a:t>    FT,</a:t>
            </a:r>
          </a:p>
          <a:p>
            <a:r>
              <a:rPr lang="pt-BR" sz="200" dirty="0"/>
              <a:t>    FD,</a:t>
            </a:r>
          </a:p>
          <a:p>
            <a:r>
              <a:rPr lang="pt-BR" sz="200" dirty="0"/>
              <a:t>    FF,</a:t>
            </a:r>
          </a:p>
          <a:p>
            <a:r>
              <a:rPr lang="pt-BR" sz="200" dirty="0"/>
              <a:t>    G,</a:t>
            </a:r>
          </a:p>
          <a:p>
            <a:r>
              <a:rPr lang="pt-BR" sz="200" dirty="0"/>
              <a:t>    I,</a:t>
            </a:r>
          </a:p>
          <a:p>
            <a:r>
              <a:rPr lang="pt-BR" sz="200" dirty="0"/>
              <a:t>    PP,</a:t>
            </a:r>
          </a:p>
          <a:p>
            <a:r>
              <a:rPr lang="pt-BR" sz="200" dirty="0"/>
              <a:t>    RB,</a:t>
            </a:r>
          </a:p>
          <a:p>
            <a:r>
              <a:rPr lang="pt-BR" sz="200" dirty="0"/>
              <a:t>    FC,</a:t>
            </a:r>
          </a:p>
          <a:p>
            <a:r>
              <a:rPr lang="pt-BR" sz="200" dirty="0"/>
              <a:t>    GC,</a:t>
            </a:r>
          </a:p>
          <a:p>
            <a:r>
              <a:rPr lang="pt-BR" sz="200" dirty="0"/>
              <a:t>    CA,</a:t>
            </a:r>
          </a:p>
          <a:p>
            <a:r>
              <a:rPr lang="pt-BR" sz="200" dirty="0"/>
              <a:t>    CV,</a:t>
            </a:r>
          </a:p>
          <a:p>
            <a:r>
              <a:rPr lang="pt-BR" sz="200" dirty="0"/>
              <a:t>    SG,</a:t>
            </a:r>
          </a:p>
          <a:p>
            <a:r>
              <a:rPr lang="pt-BR" sz="200" dirty="0"/>
              <a:t>    DD,</a:t>
            </a:r>
          </a:p>
          <a:p>
            <a:r>
              <a:rPr lang="pt-BR" sz="200" dirty="0"/>
              <a:t>    DP,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apelido_atleta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nome_clube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mando_consolidado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placar_meus_gols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placar_gols_deles</a:t>
            </a:r>
            <a:endParaRPr lang="pt-BR" sz="200" dirty="0"/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inner_join</a:t>
            </a:r>
            <a:r>
              <a:rPr lang="pt-BR" sz="200" dirty="0"/>
              <a:t>(</a:t>
            </a:r>
            <a:r>
              <a:rPr lang="pt-BR" sz="200" dirty="0" err="1"/>
              <a:t>posicao</a:t>
            </a:r>
            <a:r>
              <a:rPr lang="pt-BR" sz="200" dirty="0"/>
              <a:t>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identity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summary</a:t>
            </a:r>
            <a:r>
              <a:rPr lang="pt-BR" sz="200" dirty="0"/>
              <a:t>(</a:t>
            </a:r>
            <a:r>
              <a:rPr lang="pt-BR" sz="200" dirty="0" err="1"/>
              <a:t>scouts_completo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</p:txBody>
      </p:sp>
      <p:sp>
        <p:nvSpPr>
          <p:cNvPr id="3" name="Retângulo 2"/>
          <p:cNvSpPr/>
          <p:nvPr/>
        </p:nvSpPr>
        <p:spPr>
          <a:xfrm>
            <a:off x="273976" y="1611549"/>
            <a:ext cx="10976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medias &lt;- </a:t>
            </a:r>
            <a:r>
              <a:rPr lang="pt-BR" dirty="0" err="1"/>
              <a:t>aggregate</a:t>
            </a:r>
            <a:r>
              <a:rPr lang="pt-BR" dirty="0"/>
              <a:t>(</a:t>
            </a:r>
            <a:r>
              <a:rPr lang="pt-BR" dirty="0" err="1"/>
              <a:t>pontos_jogo</a:t>
            </a:r>
            <a:r>
              <a:rPr lang="pt-BR" dirty="0"/>
              <a:t> ~  mando, </a:t>
            </a:r>
            <a:r>
              <a:rPr lang="pt-BR" dirty="0" err="1"/>
              <a:t>scouts_completo</a:t>
            </a:r>
            <a:r>
              <a:rPr lang="pt-BR" dirty="0"/>
              <a:t>, </a:t>
            </a:r>
            <a:r>
              <a:rPr lang="pt-BR" dirty="0" err="1"/>
              <a:t>mean</a:t>
            </a:r>
            <a:r>
              <a:rPr lang="pt-BR" dirty="0"/>
              <a:t> ) %&gt;% </a:t>
            </a:r>
          </a:p>
          <a:p>
            <a:r>
              <a:rPr lang="pt-BR" dirty="0"/>
              <a:t>  </a:t>
            </a:r>
            <a:r>
              <a:rPr lang="pt-BR" dirty="0" err="1"/>
              <a:t>mutate</a:t>
            </a:r>
            <a:r>
              <a:rPr lang="pt-BR" dirty="0"/>
              <a:t>(aproveitamento = </a:t>
            </a:r>
            <a:r>
              <a:rPr lang="pt-BR" dirty="0" err="1"/>
              <a:t>pontos_jogo</a:t>
            </a:r>
            <a:r>
              <a:rPr lang="pt-BR" dirty="0"/>
              <a:t>/3)</a:t>
            </a:r>
          </a:p>
          <a:p>
            <a:endParaRPr lang="pt-BR" dirty="0"/>
          </a:p>
          <a:p>
            <a:r>
              <a:rPr lang="pt-BR" dirty="0"/>
              <a:t>medias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73976" y="3955551"/>
            <a:ext cx="70697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Isto não está totalmente correto e pode estar incluindo um viés. Por qu</a:t>
            </a:r>
            <a:r>
              <a:rPr lang="pt-BR" dirty="0"/>
              <a:t>ê</a:t>
            </a:r>
            <a:r>
              <a:rPr lang="pt-BR" dirty="0" smtClean="0"/>
              <a:t>?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Exercício: façam da forma correta</a:t>
            </a:r>
          </a:p>
        </p:txBody>
      </p:sp>
    </p:spTree>
    <p:extLst>
      <p:ext uri="{BB962C8B-B14F-4D97-AF65-F5344CB8AC3E}">
        <p14:creationId xmlns:p14="http://schemas.microsoft.com/office/powerpoint/2010/main" val="2669472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cs typeface="Calibri Light"/>
              </a:rPr>
              <a:t>O mando é importante? Resposta do exercício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33047" y="-25418180"/>
            <a:ext cx="12449906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" dirty="0"/>
              <a:t>anos &lt;- c(2014:2017)</a:t>
            </a:r>
          </a:p>
          <a:p>
            <a:endParaRPr lang="pt-BR" sz="200" dirty="0"/>
          </a:p>
          <a:p>
            <a:r>
              <a:rPr lang="pt-BR" sz="200" dirty="0" err="1"/>
              <a:t>arquivos_scout</a:t>
            </a:r>
            <a:r>
              <a:rPr lang="pt-BR" sz="200" dirty="0"/>
              <a:t> &lt;- paste("C:\\Temp\\cartolafc\\",anos,"_scouts.csv",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arquivos_atletas</a:t>
            </a:r>
            <a:r>
              <a:rPr lang="pt-BR" sz="200" dirty="0"/>
              <a:t> &lt;- paste("C:\\Temp\\cartolafc\\",anos,"_atletas.csv",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arquivos_partidas</a:t>
            </a:r>
            <a:r>
              <a:rPr lang="pt-BR" sz="200" dirty="0"/>
              <a:t> &lt;- paste("C:\\Temp\\cartolafc\\",anos,"_partidas.csv",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arquivos_clubes</a:t>
            </a:r>
            <a:r>
              <a:rPr lang="pt-BR" sz="200" dirty="0"/>
              <a:t> &lt;- paste("C:\\Temp\\cartolafc\\",anos,"_clubes.csv",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endParaRPr lang="pt-BR" sz="200" dirty="0"/>
          </a:p>
          <a:p>
            <a:r>
              <a:rPr lang="pt-BR" sz="200" dirty="0" err="1"/>
              <a:t>pontuacao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("C:\\Temp\\cartolafc\\pontuacao.csv")</a:t>
            </a:r>
          </a:p>
          <a:p>
            <a:r>
              <a:rPr lang="pt-BR" sz="200" dirty="0" err="1"/>
              <a:t>posicoes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("C:\\Temp\\cartolafc\\posicoes.csv")</a:t>
            </a:r>
          </a:p>
          <a:p>
            <a:r>
              <a:rPr lang="pt-BR" sz="200" dirty="0"/>
              <a:t>status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("C:\\Temp\\cartolafc\\status.csv")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atletas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clubes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partidas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/>
              <a:t>for (i in </a:t>
            </a:r>
            <a:r>
              <a:rPr lang="pt-BR" sz="200" dirty="0" err="1"/>
              <a:t>seq_along</a:t>
            </a:r>
            <a:r>
              <a:rPr lang="pt-BR" sz="200" dirty="0"/>
              <a:t>(anos))</a:t>
            </a:r>
          </a:p>
          <a:p>
            <a:r>
              <a:rPr lang="pt-BR" sz="200" dirty="0"/>
              <a:t>{</a:t>
            </a:r>
          </a:p>
          <a:p>
            <a:r>
              <a:rPr lang="pt-BR" sz="200" dirty="0"/>
              <a:t>  </a:t>
            </a:r>
            <a:r>
              <a:rPr lang="pt-BR" sz="200" dirty="0" err="1"/>
              <a:t>print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 %&gt;%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try</a:t>
            </a:r>
            <a:r>
              <a:rPr lang="pt-BR" sz="200" dirty="0"/>
              <a:t>(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arquivos_atletas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arquivos_clubes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arquivos_partidas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</a:t>
            </a:r>
            <a:r>
              <a:rPr lang="pt-BR" sz="200" dirty="0" err="1"/>
              <a:t>scout</a:t>
            </a:r>
            <a:r>
              <a:rPr lang="pt-BR" sz="200" dirty="0"/>
              <a:t>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atletas &lt;- atletas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(atleta)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partidas &lt;- partidas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(partida)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clubes &lt;- clubes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(clube)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}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case_when</a:t>
            </a:r>
            <a:r>
              <a:rPr lang="pt-BR" sz="200" dirty="0"/>
              <a:t>(</a:t>
            </a:r>
          </a:p>
          <a:p>
            <a:r>
              <a:rPr lang="pt-BR" sz="200" dirty="0"/>
              <a:t>    participou == "1"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"0"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participou == "</a:t>
            </a:r>
            <a:r>
              <a:rPr lang="pt-BR" sz="200" dirty="0" err="1"/>
              <a:t>True</a:t>
            </a:r>
            <a:r>
              <a:rPr lang="pt-BR" sz="200" dirty="0"/>
              <a:t>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"False"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TRUE ~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pontos_num</a:t>
            </a:r>
            <a:r>
              <a:rPr lang="pt-BR" sz="200" dirty="0"/>
              <a:t> == 0)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 -</a:t>
            </a:r>
            <a:r>
              <a:rPr lang="pt-BR" sz="200" dirty="0" err="1"/>
              <a:t>rodada_id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r>
              <a:rPr lang="pt-BR" sz="200" dirty="0"/>
              <a:t>atletas &lt;- atletas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atleta_id</a:t>
            </a:r>
            <a:r>
              <a:rPr lang="pt-BR" sz="200" dirty="0"/>
              <a:t>, id)) 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 ( -</a:t>
            </a:r>
            <a:r>
              <a:rPr lang="pt-BR" sz="200" dirty="0" err="1"/>
              <a:t>atleta_id</a:t>
            </a:r>
            <a:r>
              <a:rPr lang="pt-BR" sz="200" dirty="0"/>
              <a:t>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group_by</a:t>
            </a:r>
            <a:r>
              <a:rPr lang="pt-BR" sz="200" dirty="0"/>
              <a:t>(id, ano)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summarise</a:t>
            </a:r>
            <a:r>
              <a:rPr lang="pt-BR" sz="200" dirty="0"/>
              <a:t>(apelido = </a:t>
            </a:r>
            <a:r>
              <a:rPr lang="pt-BR" sz="200" dirty="0" err="1"/>
              <a:t>max</a:t>
            </a:r>
            <a:r>
              <a:rPr lang="pt-BR" sz="200" dirty="0"/>
              <a:t>(apelido), </a:t>
            </a:r>
            <a:r>
              <a:rPr lang="pt-BR" sz="200" dirty="0" err="1"/>
              <a:t>clube_id</a:t>
            </a:r>
            <a:r>
              <a:rPr lang="pt-BR" sz="200" dirty="0"/>
              <a:t> = min(</a:t>
            </a:r>
            <a:r>
              <a:rPr lang="pt-BR" sz="200" dirty="0" err="1"/>
              <a:t>clube_id</a:t>
            </a:r>
            <a:r>
              <a:rPr lang="pt-BR" sz="200" dirty="0"/>
              <a:t>), </a:t>
            </a:r>
            <a:r>
              <a:rPr lang="pt-BR" sz="200" dirty="0" err="1"/>
              <a:t>posicao_id</a:t>
            </a:r>
            <a:r>
              <a:rPr lang="pt-BR" sz="200" dirty="0"/>
              <a:t> = min(</a:t>
            </a:r>
            <a:r>
              <a:rPr lang="pt-BR" sz="200" dirty="0" err="1"/>
              <a:t>posicao_id</a:t>
            </a:r>
            <a:r>
              <a:rPr lang="pt-BR" sz="200" dirty="0"/>
              <a:t>))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partidas &lt;- partidas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rodada_partidas</a:t>
            </a:r>
            <a:r>
              <a:rPr lang="pt-BR" sz="200" dirty="0"/>
              <a:t> = rodada)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as.integer</a:t>
            </a:r>
            <a:r>
              <a:rPr lang="pt-BR" sz="200" dirty="0"/>
              <a:t>(-2), </a:t>
            </a:r>
            <a:r>
              <a:rPr lang="pt-BR" sz="200" dirty="0" err="1"/>
              <a:t>as.integer</a:t>
            </a:r>
            <a:r>
              <a:rPr lang="pt-BR" sz="200" dirty="0"/>
              <a:t>(id)   ) 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scouts_completo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(atletas,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atleta_id</a:t>
            </a:r>
            <a:r>
              <a:rPr lang="pt-BR" sz="200" dirty="0"/>
              <a:t>" = "</a:t>
            </a:r>
            <a:r>
              <a:rPr lang="pt-BR" sz="200" dirty="0" err="1"/>
              <a:t>id","ano</a:t>
            </a:r>
            <a:r>
              <a:rPr lang="pt-BR" sz="200" dirty="0"/>
              <a:t>" = "ano"), </a:t>
            </a:r>
            <a:r>
              <a:rPr lang="pt-BR" sz="200" dirty="0" err="1"/>
              <a:t>suffix</a:t>
            </a:r>
            <a:r>
              <a:rPr lang="pt-BR" sz="200" dirty="0"/>
              <a:t> = c("",".atletas"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apelido_atleta</a:t>
            </a:r>
            <a:r>
              <a:rPr lang="pt-BR" sz="200" dirty="0"/>
              <a:t> = apelido)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(clubes,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clube_id</a:t>
            </a:r>
            <a:r>
              <a:rPr lang="pt-BR" sz="200" dirty="0"/>
              <a:t>" = "id", "ano" = "ano"), </a:t>
            </a:r>
            <a:r>
              <a:rPr lang="pt-BR" sz="200" dirty="0" err="1"/>
              <a:t>suffix</a:t>
            </a:r>
            <a:r>
              <a:rPr lang="pt-BR" sz="200" dirty="0"/>
              <a:t> = c("",".clubes"  )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nome_clube</a:t>
            </a:r>
            <a:r>
              <a:rPr lang="pt-BR" sz="200" dirty="0"/>
              <a:t> = nome)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clube_casa_id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partidas_casa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partida_casa_id</a:t>
            </a:r>
            <a:r>
              <a:rPr lang="pt-BR" sz="200" dirty="0"/>
              <a:t> = id, </a:t>
            </a:r>
            <a:r>
              <a:rPr lang="pt-BR" sz="200" dirty="0" err="1"/>
              <a:t>placar_casa_mandante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placar_casa_visitante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(casa = !is.na(</a:t>
            </a:r>
            <a:r>
              <a:rPr lang="pt-BR" sz="200" dirty="0" err="1"/>
              <a:t>partida_casa_id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clube_visitante_id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partidas_fora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partida_visitante_id</a:t>
            </a:r>
            <a:r>
              <a:rPr lang="pt-BR" sz="200" dirty="0"/>
              <a:t> = id, </a:t>
            </a:r>
            <a:r>
              <a:rPr lang="pt-BR" sz="200" dirty="0" err="1"/>
              <a:t>placar_fora_mandante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placar_fora_visitante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(visitante = !is.na(</a:t>
            </a:r>
            <a:r>
              <a:rPr lang="pt-BR" sz="200" dirty="0" err="1"/>
              <a:t>partida_visitante_id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casa_ou_visitante</a:t>
            </a:r>
            <a:r>
              <a:rPr lang="pt-BR" sz="200" dirty="0"/>
              <a:t> = casa | visitante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partida_id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is.na(</a:t>
            </a:r>
            <a:r>
              <a:rPr lang="pt-BR" sz="200" dirty="0" err="1"/>
              <a:t>partida_id</a:t>
            </a:r>
            <a:r>
              <a:rPr lang="pt-BR" sz="200" dirty="0"/>
              <a:t>), </a:t>
            </a:r>
            <a:r>
              <a:rPr lang="pt-BR" sz="200" dirty="0" err="1"/>
              <a:t>as.integer</a:t>
            </a:r>
            <a:r>
              <a:rPr lang="pt-BR" sz="200" dirty="0"/>
              <a:t>(-1), 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partida_id</a:t>
            </a:r>
            <a:r>
              <a:rPr lang="pt-BR" sz="200" dirty="0"/>
              <a:t> )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mando_consolidado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</a:t>
            </a:r>
          </a:p>
          <a:p>
            <a:r>
              <a:rPr lang="pt-BR" sz="200" dirty="0"/>
              <a:t>                                  is.na(mando) ,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   </a:t>
            </a:r>
          </a:p>
          <a:p>
            <a:r>
              <a:rPr lang="pt-BR" sz="200" dirty="0"/>
              <a:t>                                      casa,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(1),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</a:p>
          <a:p>
            <a:r>
              <a:rPr lang="pt-BR" sz="200" dirty="0"/>
              <a:t>                                        visitante,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(NA)</a:t>
            </a:r>
          </a:p>
          <a:p>
            <a:r>
              <a:rPr lang="pt-BR" sz="200" dirty="0"/>
              <a:t>                                      )          </a:t>
            </a:r>
          </a:p>
          <a:p>
            <a:r>
              <a:rPr lang="pt-BR" sz="200" dirty="0"/>
              <a:t>                                      </a:t>
            </a:r>
          </a:p>
          <a:p>
            <a:r>
              <a:rPr lang="pt-BR" sz="200" dirty="0"/>
              <a:t>                                    )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,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(mando)</a:t>
            </a:r>
          </a:p>
          <a:p>
            <a:r>
              <a:rPr lang="pt-BR" sz="200" dirty="0"/>
              <a:t>                                ) </a:t>
            </a:r>
          </a:p>
          <a:p>
            <a:r>
              <a:rPr lang="pt-BR" sz="200" dirty="0"/>
              <a:t>        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mando_consolidado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placar_meus_gols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 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placar_gols_deles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placar_meus_gols</a:t>
            </a:r>
            <a:r>
              <a:rPr lang="pt-BR" sz="200" dirty="0"/>
              <a:t>))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posicao_id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(is.na(</a:t>
            </a:r>
            <a:r>
              <a:rPr lang="pt-BR" sz="200" dirty="0" err="1"/>
              <a:t>posicao_id</a:t>
            </a:r>
            <a:r>
              <a:rPr lang="pt-BR" sz="200" dirty="0"/>
              <a:t>), </a:t>
            </a:r>
            <a:r>
              <a:rPr lang="pt-BR" sz="200" dirty="0" err="1"/>
              <a:t>posicao_id.atletas</a:t>
            </a:r>
            <a:r>
              <a:rPr lang="pt-BR" sz="200" dirty="0"/>
              <a:t>, </a:t>
            </a:r>
            <a:r>
              <a:rPr lang="pt-BR" sz="200" dirty="0" err="1"/>
              <a:t>posicao_id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#</a:t>
            </a:r>
            <a:r>
              <a:rPr lang="pt-BR" sz="200" dirty="0" err="1"/>
              <a:t>select</a:t>
            </a:r>
            <a:r>
              <a:rPr lang="pt-BR" sz="200" dirty="0"/>
              <a:t>(-</a:t>
            </a:r>
            <a:r>
              <a:rPr lang="pt-BR" sz="200" dirty="0" err="1"/>
              <a:t>posicao_id.atletas</a:t>
            </a:r>
            <a:r>
              <a:rPr lang="pt-BR" sz="200" dirty="0"/>
              <a:t>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</a:t>
            </a:r>
          </a:p>
          <a:p>
            <a:r>
              <a:rPr lang="pt-BR" sz="200" dirty="0"/>
              <a:t>    ano,</a:t>
            </a:r>
          </a:p>
          <a:p>
            <a:r>
              <a:rPr lang="pt-BR" sz="200" dirty="0"/>
              <a:t>    rodada, </a:t>
            </a:r>
          </a:p>
          <a:p>
            <a:r>
              <a:rPr lang="pt-BR" sz="200" dirty="0"/>
              <a:t>    participou,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posicao_id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pontos_num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preco_num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substituido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tempo_jogado</a:t>
            </a:r>
            <a:r>
              <a:rPr lang="pt-BR" sz="200" dirty="0"/>
              <a:t>, </a:t>
            </a:r>
          </a:p>
          <a:p>
            <a:r>
              <a:rPr lang="pt-BR" sz="200" dirty="0"/>
              <a:t>    nota, </a:t>
            </a:r>
          </a:p>
          <a:p>
            <a:r>
              <a:rPr lang="pt-BR" sz="200" dirty="0"/>
              <a:t>    FS,</a:t>
            </a:r>
          </a:p>
          <a:p>
            <a:r>
              <a:rPr lang="pt-BR" sz="200" dirty="0"/>
              <a:t>    PE,</a:t>
            </a:r>
          </a:p>
          <a:p>
            <a:r>
              <a:rPr lang="pt-BR" sz="200" dirty="0"/>
              <a:t>    A,</a:t>
            </a:r>
          </a:p>
          <a:p>
            <a:r>
              <a:rPr lang="pt-BR" sz="200" dirty="0"/>
              <a:t>    FT,</a:t>
            </a:r>
          </a:p>
          <a:p>
            <a:r>
              <a:rPr lang="pt-BR" sz="200" dirty="0"/>
              <a:t>    FD,</a:t>
            </a:r>
          </a:p>
          <a:p>
            <a:r>
              <a:rPr lang="pt-BR" sz="200" dirty="0"/>
              <a:t>    FF,</a:t>
            </a:r>
          </a:p>
          <a:p>
            <a:r>
              <a:rPr lang="pt-BR" sz="200" dirty="0"/>
              <a:t>    G,</a:t>
            </a:r>
          </a:p>
          <a:p>
            <a:r>
              <a:rPr lang="pt-BR" sz="200" dirty="0"/>
              <a:t>    I,</a:t>
            </a:r>
          </a:p>
          <a:p>
            <a:r>
              <a:rPr lang="pt-BR" sz="200" dirty="0"/>
              <a:t>    PP,</a:t>
            </a:r>
          </a:p>
          <a:p>
            <a:r>
              <a:rPr lang="pt-BR" sz="200" dirty="0"/>
              <a:t>    RB,</a:t>
            </a:r>
          </a:p>
          <a:p>
            <a:r>
              <a:rPr lang="pt-BR" sz="200" dirty="0"/>
              <a:t>    FC,</a:t>
            </a:r>
          </a:p>
          <a:p>
            <a:r>
              <a:rPr lang="pt-BR" sz="200" dirty="0"/>
              <a:t>    GC,</a:t>
            </a:r>
          </a:p>
          <a:p>
            <a:r>
              <a:rPr lang="pt-BR" sz="200" dirty="0"/>
              <a:t>    CA,</a:t>
            </a:r>
          </a:p>
          <a:p>
            <a:r>
              <a:rPr lang="pt-BR" sz="200" dirty="0"/>
              <a:t>    CV,</a:t>
            </a:r>
          </a:p>
          <a:p>
            <a:r>
              <a:rPr lang="pt-BR" sz="200" dirty="0"/>
              <a:t>    SG,</a:t>
            </a:r>
          </a:p>
          <a:p>
            <a:r>
              <a:rPr lang="pt-BR" sz="200" dirty="0"/>
              <a:t>    DD,</a:t>
            </a:r>
          </a:p>
          <a:p>
            <a:r>
              <a:rPr lang="pt-BR" sz="200" dirty="0"/>
              <a:t>    DP,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apelido_atleta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nome_clube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mando_consolidado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placar_meus_gols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placar_gols_deles</a:t>
            </a:r>
            <a:endParaRPr lang="pt-BR" sz="200" dirty="0"/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inner_join</a:t>
            </a:r>
            <a:r>
              <a:rPr lang="pt-BR" sz="200" dirty="0"/>
              <a:t>(</a:t>
            </a:r>
            <a:r>
              <a:rPr lang="pt-BR" sz="200" dirty="0" err="1"/>
              <a:t>posicao</a:t>
            </a:r>
            <a:r>
              <a:rPr lang="pt-BR" sz="200" dirty="0"/>
              <a:t>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identity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summary</a:t>
            </a:r>
            <a:r>
              <a:rPr lang="pt-BR" sz="200" dirty="0"/>
              <a:t>(</a:t>
            </a:r>
            <a:r>
              <a:rPr lang="pt-BR" sz="200" dirty="0" err="1"/>
              <a:t>scouts_completo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</p:txBody>
      </p:sp>
      <p:sp>
        <p:nvSpPr>
          <p:cNvPr id="2" name="Retângulo 1"/>
          <p:cNvSpPr/>
          <p:nvPr/>
        </p:nvSpPr>
        <p:spPr>
          <a:xfrm>
            <a:off x="410966" y="1325563"/>
            <a:ext cx="92878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medias &lt;- </a:t>
            </a:r>
            <a:r>
              <a:rPr lang="pt-BR" dirty="0" err="1"/>
              <a:t>scouts_completo</a:t>
            </a:r>
            <a:r>
              <a:rPr lang="pt-BR" dirty="0"/>
              <a:t> %&gt;% </a:t>
            </a:r>
          </a:p>
          <a:p>
            <a:r>
              <a:rPr lang="pt-BR" dirty="0"/>
              <a:t>  </a:t>
            </a:r>
            <a:r>
              <a:rPr lang="pt-BR" dirty="0" err="1"/>
              <a:t>group_by</a:t>
            </a:r>
            <a:r>
              <a:rPr lang="pt-BR" dirty="0"/>
              <a:t>(ano, rodada, </a:t>
            </a:r>
            <a:r>
              <a:rPr lang="pt-BR" dirty="0" err="1"/>
              <a:t>nome_clube</a:t>
            </a:r>
            <a:r>
              <a:rPr lang="pt-BR" dirty="0"/>
              <a:t>) %&gt;%</a:t>
            </a:r>
          </a:p>
          <a:p>
            <a:r>
              <a:rPr lang="pt-BR" dirty="0"/>
              <a:t>  </a:t>
            </a:r>
            <a:r>
              <a:rPr lang="pt-BR" dirty="0" err="1"/>
              <a:t>summarise</a:t>
            </a:r>
            <a:r>
              <a:rPr lang="pt-BR" dirty="0"/>
              <a:t>(</a:t>
            </a:r>
            <a:r>
              <a:rPr lang="pt-BR" dirty="0" err="1"/>
              <a:t>pontos_jogo</a:t>
            </a:r>
            <a:r>
              <a:rPr lang="pt-BR" dirty="0"/>
              <a:t> =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pontos_jogo</a:t>
            </a:r>
            <a:r>
              <a:rPr lang="pt-BR" dirty="0"/>
              <a:t>), mando = </a:t>
            </a:r>
            <a:r>
              <a:rPr lang="pt-BR" dirty="0" err="1"/>
              <a:t>mean</a:t>
            </a:r>
            <a:r>
              <a:rPr lang="pt-BR" dirty="0"/>
              <a:t>(mando)) %&gt;% </a:t>
            </a:r>
          </a:p>
          <a:p>
            <a:r>
              <a:rPr lang="pt-BR" dirty="0"/>
              <a:t>  </a:t>
            </a:r>
            <a:r>
              <a:rPr lang="pt-BR" dirty="0" err="1"/>
              <a:t>aggregate</a:t>
            </a:r>
            <a:r>
              <a:rPr lang="pt-BR" dirty="0"/>
              <a:t>(</a:t>
            </a:r>
            <a:r>
              <a:rPr lang="pt-BR" dirty="0" err="1"/>
              <a:t>pontos_jogo</a:t>
            </a:r>
            <a:r>
              <a:rPr lang="pt-BR" dirty="0"/>
              <a:t> ~  mando, ., </a:t>
            </a:r>
            <a:r>
              <a:rPr lang="pt-BR" dirty="0" err="1"/>
              <a:t>mean</a:t>
            </a:r>
            <a:r>
              <a:rPr lang="pt-BR" dirty="0"/>
              <a:t> ) %&gt;% </a:t>
            </a:r>
          </a:p>
          <a:p>
            <a:r>
              <a:rPr lang="pt-BR" dirty="0"/>
              <a:t>  </a:t>
            </a:r>
            <a:r>
              <a:rPr lang="pt-BR" dirty="0" err="1"/>
              <a:t>mutate</a:t>
            </a:r>
            <a:r>
              <a:rPr lang="pt-BR" dirty="0"/>
              <a:t>(aproveitamento = </a:t>
            </a:r>
            <a:r>
              <a:rPr lang="pt-BR" dirty="0" err="1"/>
              <a:t>pontos_jogo</a:t>
            </a:r>
            <a:r>
              <a:rPr lang="pt-BR" dirty="0"/>
              <a:t>/3)</a:t>
            </a:r>
          </a:p>
          <a:p>
            <a:endParaRPr lang="pt-BR" dirty="0"/>
          </a:p>
          <a:p>
            <a:r>
              <a:rPr lang="pt-BR" dirty="0"/>
              <a:t>medias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6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076" y="0"/>
            <a:ext cx="10515600" cy="1325563"/>
          </a:xfrm>
        </p:spPr>
        <p:txBody>
          <a:bodyPr/>
          <a:lstStyle/>
          <a:p>
            <a:r>
              <a:rPr lang="pt-BR" dirty="0" smtClean="0"/>
              <a:t>Power BI x R</a:t>
            </a:r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883858168"/>
              </p:ext>
            </p:extLst>
          </p:nvPr>
        </p:nvGraphicFramePr>
        <p:xfrm>
          <a:off x="117206" y="1160586"/>
          <a:ext cx="11528834" cy="569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477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cs typeface="Calibri Light"/>
              </a:rPr>
              <a:t>Como cada posição pontua?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33047" y="-25418180"/>
            <a:ext cx="12449906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" dirty="0"/>
              <a:t>anos &lt;- c(2014:2017)</a:t>
            </a:r>
          </a:p>
          <a:p>
            <a:endParaRPr lang="pt-BR" sz="200" dirty="0"/>
          </a:p>
          <a:p>
            <a:r>
              <a:rPr lang="pt-BR" sz="200" dirty="0" err="1"/>
              <a:t>arquivos_scout</a:t>
            </a:r>
            <a:r>
              <a:rPr lang="pt-BR" sz="200" dirty="0"/>
              <a:t> &lt;- paste("C:\\Temp\\cartolafc\\",anos,"_scouts.csv",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arquivos_atletas</a:t>
            </a:r>
            <a:r>
              <a:rPr lang="pt-BR" sz="200" dirty="0"/>
              <a:t> &lt;- paste("C:\\Temp\\cartolafc\\",anos,"_atletas.csv",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arquivos_partidas</a:t>
            </a:r>
            <a:r>
              <a:rPr lang="pt-BR" sz="200" dirty="0"/>
              <a:t> &lt;- paste("C:\\Temp\\cartolafc\\",anos,"_partidas.csv",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arquivos_clubes</a:t>
            </a:r>
            <a:r>
              <a:rPr lang="pt-BR" sz="200" dirty="0"/>
              <a:t> &lt;- paste("C:\\Temp\\cartolafc\\",anos,"_clubes.csv",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endParaRPr lang="pt-BR" sz="200" dirty="0"/>
          </a:p>
          <a:p>
            <a:r>
              <a:rPr lang="pt-BR" sz="200" dirty="0" err="1"/>
              <a:t>pontuacao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("C:\\Temp\\cartolafc\\pontuacao.csv")</a:t>
            </a:r>
          </a:p>
          <a:p>
            <a:r>
              <a:rPr lang="pt-BR" sz="200" dirty="0" err="1"/>
              <a:t>posicoes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("C:\\Temp\\cartolafc\\posicoes.csv")</a:t>
            </a:r>
          </a:p>
          <a:p>
            <a:r>
              <a:rPr lang="pt-BR" sz="200" dirty="0"/>
              <a:t>status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("C:\\Temp\\cartolafc\\status.csv")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atletas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clubes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partidas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/>
              <a:t>for (i in </a:t>
            </a:r>
            <a:r>
              <a:rPr lang="pt-BR" sz="200" dirty="0" err="1"/>
              <a:t>seq_along</a:t>
            </a:r>
            <a:r>
              <a:rPr lang="pt-BR" sz="200" dirty="0"/>
              <a:t>(anos))</a:t>
            </a:r>
          </a:p>
          <a:p>
            <a:r>
              <a:rPr lang="pt-BR" sz="200" dirty="0"/>
              <a:t>{</a:t>
            </a:r>
          </a:p>
          <a:p>
            <a:r>
              <a:rPr lang="pt-BR" sz="200" dirty="0"/>
              <a:t>  </a:t>
            </a:r>
            <a:r>
              <a:rPr lang="pt-BR" sz="200" dirty="0" err="1"/>
              <a:t>print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 %&gt;%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try</a:t>
            </a:r>
            <a:r>
              <a:rPr lang="pt-BR" sz="200" dirty="0"/>
              <a:t>(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arquivos_atletas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arquivos_clubes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arquivos_partidas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</a:t>
            </a:r>
            <a:r>
              <a:rPr lang="pt-BR" sz="200" dirty="0" err="1"/>
              <a:t>scout</a:t>
            </a:r>
            <a:r>
              <a:rPr lang="pt-BR" sz="200" dirty="0"/>
              <a:t>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atletas &lt;- atletas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(atleta)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partidas &lt;- partidas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(partida)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clubes &lt;- clubes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(clube)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}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case_when</a:t>
            </a:r>
            <a:r>
              <a:rPr lang="pt-BR" sz="200" dirty="0"/>
              <a:t>(</a:t>
            </a:r>
          </a:p>
          <a:p>
            <a:r>
              <a:rPr lang="pt-BR" sz="200" dirty="0"/>
              <a:t>    participou == "1"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"0"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participou == "</a:t>
            </a:r>
            <a:r>
              <a:rPr lang="pt-BR" sz="200" dirty="0" err="1"/>
              <a:t>True</a:t>
            </a:r>
            <a:r>
              <a:rPr lang="pt-BR" sz="200" dirty="0"/>
              <a:t>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"False"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TRUE ~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pontos_num</a:t>
            </a:r>
            <a:r>
              <a:rPr lang="pt-BR" sz="200" dirty="0"/>
              <a:t> == 0)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 -</a:t>
            </a:r>
            <a:r>
              <a:rPr lang="pt-BR" sz="200" dirty="0" err="1"/>
              <a:t>rodada_id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r>
              <a:rPr lang="pt-BR" sz="200" dirty="0"/>
              <a:t>atletas &lt;- atletas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atleta_id</a:t>
            </a:r>
            <a:r>
              <a:rPr lang="pt-BR" sz="200" dirty="0"/>
              <a:t>, id)) 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 ( -</a:t>
            </a:r>
            <a:r>
              <a:rPr lang="pt-BR" sz="200" dirty="0" err="1"/>
              <a:t>atleta_id</a:t>
            </a:r>
            <a:r>
              <a:rPr lang="pt-BR" sz="200" dirty="0"/>
              <a:t>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group_by</a:t>
            </a:r>
            <a:r>
              <a:rPr lang="pt-BR" sz="200" dirty="0"/>
              <a:t>(id, ano)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summarise</a:t>
            </a:r>
            <a:r>
              <a:rPr lang="pt-BR" sz="200" dirty="0"/>
              <a:t>(apelido = </a:t>
            </a:r>
            <a:r>
              <a:rPr lang="pt-BR" sz="200" dirty="0" err="1"/>
              <a:t>max</a:t>
            </a:r>
            <a:r>
              <a:rPr lang="pt-BR" sz="200" dirty="0"/>
              <a:t>(apelido), </a:t>
            </a:r>
            <a:r>
              <a:rPr lang="pt-BR" sz="200" dirty="0" err="1"/>
              <a:t>clube_id</a:t>
            </a:r>
            <a:r>
              <a:rPr lang="pt-BR" sz="200" dirty="0"/>
              <a:t> = min(</a:t>
            </a:r>
            <a:r>
              <a:rPr lang="pt-BR" sz="200" dirty="0" err="1"/>
              <a:t>clube_id</a:t>
            </a:r>
            <a:r>
              <a:rPr lang="pt-BR" sz="200" dirty="0"/>
              <a:t>), </a:t>
            </a:r>
            <a:r>
              <a:rPr lang="pt-BR" sz="200" dirty="0" err="1"/>
              <a:t>posicao_id</a:t>
            </a:r>
            <a:r>
              <a:rPr lang="pt-BR" sz="200" dirty="0"/>
              <a:t> = min(</a:t>
            </a:r>
            <a:r>
              <a:rPr lang="pt-BR" sz="200" dirty="0" err="1"/>
              <a:t>posicao_id</a:t>
            </a:r>
            <a:r>
              <a:rPr lang="pt-BR" sz="200" dirty="0"/>
              <a:t>))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partidas &lt;- partidas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rodada_partidas</a:t>
            </a:r>
            <a:r>
              <a:rPr lang="pt-BR" sz="200" dirty="0"/>
              <a:t> = rodada)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as.integer</a:t>
            </a:r>
            <a:r>
              <a:rPr lang="pt-BR" sz="200" dirty="0"/>
              <a:t>(-2), </a:t>
            </a:r>
            <a:r>
              <a:rPr lang="pt-BR" sz="200" dirty="0" err="1"/>
              <a:t>as.integer</a:t>
            </a:r>
            <a:r>
              <a:rPr lang="pt-BR" sz="200" dirty="0"/>
              <a:t>(id)   ) 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scouts_completo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(atletas,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atleta_id</a:t>
            </a:r>
            <a:r>
              <a:rPr lang="pt-BR" sz="200" dirty="0"/>
              <a:t>" = "</a:t>
            </a:r>
            <a:r>
              <a:rPr lang="pt-BR" sz="200" dirty="0" err="1"/>
              <a:t>id","ano</a:t>
            </a:r>
            <a:r>
              <a:rPr lang="pt-BR" sz="200" dirty="0"/>
              <a:t>" = "ano"), </a:t>
            </a:r>
            <a:r>
              <a:rPr lang="pt-BR" sz="200" dirty="0" err="1"/>
              <a:t>suffix</a:t>
            </a:r>
            <a:r>
              <a:rPr lang="pt-BR" sz="200" dirty="0"/>
              <a:t> = c("",".atletas"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apelido_atleta</a:t>
            </a:r>
            <a:r>
              <a:rPr lang="pt-BR" sz="200" dirty="0"/>
              <a:t> = apelido)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(clubes,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clube_id</a:t>
            </a:r>
            <a:r>
              <a:rPr lang="pt-BR" sz="200" dirty="0"/>
              <a:t>" = "id", "ano" = "ano"), </a:t>
            </a:r>
            <a:r>
              <a:rPr lang="pt-BR" sz="200" dirty="0" err="1"/>
              <a:t>suffix</a:t>
            </a:r>
            <a:r>
              <a:rPr lang="pt-BR" sz="200" dirty="0"/>
              <a:t> = c("",".clubes"  )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nome_clube</a:t>
            </a:r>
            <a:r>
              <a:rPr lang="pt-BR" sz="200" dirty="0"/>
              <a:t> = nome)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clube_casa_id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partidas_casa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partida_casa_id</a:t>
            </a:r>
            <a:r>
              <a:rPr lang="pt-BR" sz="200" dirty="0"/>
              <a:t> = id, </a:t>
            </a:r>
            <a:r>
              <a:rPr lang="pt-BR" sz="200" dirty="0" err="1"/>
              <a:t>placar_casa_mandante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placar_casa_visitante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(casa = !is.na(</a:t>
            </a:r>
            <a:r>
              <a:rPr lang="pt-BR" sz="200" dirty="0" err="1"/>
              <a:t>partida_casa_id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clube_visitante_id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partidas_fora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partida_visitante_id</a:t>
            </a:r>
            <a:r>
              <a:rPr lang="pt-BR" sz="200" dirty="0"/>
              <a:t> = id, </a:t>
            </a:r>
            <a:r>
              <a:rPr lang="pt-BR" sz="200" dirty="0" err="1"/>
              <a:t>placar_fora_mandante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placar_fora_visitante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(visitante = !is.na(</a:t>
            </a:r>
            <a:r>
              <a:rPr lang="pt-BR" sz="200" dirty="0" err="1"/>
              <a:t>partida_visitante_id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casa_ou_visitante</a:t>
            </a:r>
            <a:r>
              <a:rPr lang="pt-BR" sz="200" dirty="0"/>
              <a:t> = casa | visitante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partida_id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is.na(</a:t>
            </a:r>
            <a:r>
              <a:rPr lang="pt-BR" sz="200" dirty="0" err="1"/>
              <a:t>partida_id</a:t>
            </a:r>
            <a:r>
              <a:rPr lang="pt-BR" sz="200" dirty="0"/>
              <a:t>), </a:t>
            </a:r>
            <a:r>
              <a:rPr lang="pt-BR" sz="200" dirty="0" err="1"/>
              <a:t>as.integer</a:t>
            </a:r>
            <a:r>
              <a:rPr lang="pt-BR" sz="200" dirty="0"/>
              <a:t>(-1), 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partida_id</a:t>
            </a:r>
            <a:r>
              <a:rPr lang="pt-BR" sz="200" dirty="0"/>
              <a:t> )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mando_consolidado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</a:t>
            </a:r>
          </a:p>
          <a:p>
            <a:r>
              <a:rPr lang="pt-BR" sz="200" dirty="0"/>
              <a:t>                                  is.na(mando) ,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   </a:t>
            </a:r>
          </a:p>
          <a:p>
            <a:r>
              <a:rPr lang="pt-BR" sz="200" dirty="0"/>
              <a:t>                                      casa,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(1),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</a:p>
          <a:p>
            <a:r>
              <a:rPr lang="pt-BR" sz="200" dirty="0"/>
              <a:t>                                        visitante,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(NA)</a:t>
            </a:r>
          </a:p>
          <a:p>
            <a:r>
              <a:rPr lang="pt-BR" sz="200" dirty="0"/>
              <a:t>                                      )          </a:t>
            </a:r>
          </a:p>
          <a:p>
            <a:r>
              <a:rPr lang="pt-BR" sz="200" dirty="0"/>
              <a:t>                                      </a:t>
            </a:r>
          </a:p>
          <a:p>
            <a:r>
              <a:rPr lang="pt-BR" sz="200" dirty="0"/>
              <a:t>                                    )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,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(mando)</a:t>
            </a:r>
          </a:p>
          <a:p>
            <a:r>
              <a:rPr lang="pt-BR" sz="200" dirty="0"/>
              <a:t>                                ) </a:t>
            </a:r>
          </a:p>
          <a:p>
            <a:r>
              <a:rPr lang="pt-BR" sz="200" dirty="0"/>
              <a:t>        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mando_consolidado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placar_meus_gols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 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placar_gols_deles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placar_meus_gols</a:t>
            </a:r>
            <a:r>
              <a:rPr lang="pt-BR" sz="200" dirty="0"/>
              <a:t>))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posicao_id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(is.na(</a:t>
            </a:r>
            <a:r>
              <a:rPr lang="pt-BR" sz="200" dirty="0" err="1"/>
              <a:t>posicao_id</a:t>
            </a:r>
            <a:r>
              <a:rPr lang="pt-BR" sz="200" dirty="0"/>
              <a:t>), </a:t>
            </a:r>
            <a:r>
              <a:rPr lang="pt-BR" sz="200" dirty="0" err="1"/>
              <a:t>posicao_id.atletas</a:t>
            </a:r>
            <a:r>
              <a:rPr lang="pt-BR" sz="200" dirty="0"/>
              <a:t>, </a:t>
            </a:r>
            <a:r>
              <a:rPr lang="pt-BR" sz="200" dirty="0" err="1"/>
              <a:t>posicao_id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#</a:t>
            </a:r>
            <a:r>
              <a:rPr lang="pt-BR" sz="200" dirty="0" err="1"/>
              <a:t>select</a:t>
            </a:r>
            <a:r>
              <a:rPr lang="pt-BR" sz="200" dirty="0"/>
              <a:t>(-</a:t>
            </a:r>
            <a:r>
              <a:rPr lang="pt-BR" sz="200" dirty="0" err="1"/>
              <a:t>posicao_id.atletas</a:t>
            </a:r>
            <a:r>
              <a:rPr lang="pt-BR" sz="200" dirty="0"/>
              <a:t>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</a:t>
            </a:r>
          </a:p>
          <a:p>
            <a:r>
              <a:rPr lang="pt-BR" sz="200" dirty="0"/>
              <a:t>    ano,</a:t>
            </a:r>
          </a:p>
          <a:p>
            <a:r>
              <a:rPr lang="pt-BR" sz="200" dirty="0"/>
              <a:t>    rodada, </a:t>
            </a:r>
          </a:p>
          <a:p>
            <a:r>
              <a:rPr lang="pt-BR" sz="200" dirty="0"/>
              <a:t>    participou,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posicao_id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pontos_num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preco_num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substituido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tempo_jogado</a:t>
            </a:r>
            <a:r>
              <a:rPr lang="pt-BR" sz="200" dirty="0"/>
              <a:t>, </a:t>
            </a:r>
          </a:p>
          <a:p>
            <a:r>
              <a:rPr lang="pt-BR" sz="200" dirty="0"/>
              <a:t>    nota, </a:t>
            </a:r>
          </a:p>
          <a:p>
            <a:r>
              <a:rPr lang="pt-BR" sz="200" dirty="0"/>
              <a:t>    FS,</a:t>
            </a:r>
          </a:p>
          <a:p>
            <a:r>
              <a:rPr lang="pt-BR" sz="200" dirty="0"/>
              <a:t>    PE,</a:t>
            </a:r>
          </a:p>
          <a:p>
            <a:r>
              <a:rPr lang="pt-BR" sz="200" dirty="0"/>
              <a:t>    A,</a:t>
            </a:r>
          </a:p>
          <a:p>
            <a:r>
              <a:rPr lang="pt-BR" sz="200" dirty="0"/>
              <a:t>    FT,</a:t>
            </a:r>
          </a:p>
          <a:p>
            <a:r>
              <a:rPr lang="pt-BR" sz="200" dirty="0"/>
              <a:t>    FD,</a:t>
            </a:r>
          </a:p>
          <a:p>
            <a:r>
              <a:rPr lang="pt-BR" sz="200" dirty="0"/>
              <a:t>    FF,</a:t>
            </a:r>
          </a:p>
          <a:p>
            <a:r>
              <a:rPr lang="pt-BR" sz="200" dirty="0"/>
              <a:t>    G,</a:t>
            </a:r>
          </a:p>
          <a:p>
            <a:r>
              <a:rPr lang="pt-BR" sz="200" dirty="0"/>
              <a:t>    I,</a:t>
            </a:r>
          </a:p>
          <a:p>
            <a:r>
              <a:rPr lang="pt-BR" sz="200" dirty="0"/>
              <a:t>    PP,</a:t>
            </a:r>
          </a:p>
          <a:p>
            <a:r>
              <a:rPr lang="pt-BR" sz="200" dirty="0"/>
              <a:t>    RB,</a:t>
            </a:r>
          </a:p>
          <a:p>
            <a:r>
              <a:rPr lang="pt-BR" sz="200" dirty="0"/>
              <a:t>    FC,</a:t>
            </a:r>
          </a:p>
          <a:p>
            <a:r>
              <a:rPr lang="pt-BR" sz="200" dirty="0"/>
              <a:t>    GC,</a:t>
            </a:r>
          </a:p>
          <a:p>
            <a:r>
              <a:rPr lang="pt-BR" sz="200" dirty="0"/>
              <a:t>    CA,</a:t>
            </a:r>
          </a:p>
          <a:p>
            <a:r>
              <a:rPr lang="pt-BR" sz="200" dirty="0"/>
              <a:t>    CV,</a:t>
            </a:r>
          </a:p>
          <a:p>
            <a:r>
              <a:rPr lang="pt-BR" sz="200" dirty="0"/>
              <a:t>    SG,</a:t>
            </a:r>
          </a:p>
          <a:p>
            <a:r>
              <a:rPr lang="pt-BR" sz="200" dirty="0"/>
              <a:t>    DD,</a:t>
            </a:r>
          </a:p>
          <a:p>
            <a:r>
              <a:rPr lang="pt-BR" sz="200" dirty="0"/>
              <a:t>    DP,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apelido_atleta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nome_clube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mando_consolidado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placar_meus_gols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placar_gols_deles</a:t>
            </a:r>
            <a:endParaRPr lang="pt-BR" sz="200" dirty="0"/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inner_join</a:t>
            </a:r>
            <a:r>
              <a:rPr lang="pt-BR" sz="200" dirty="0"/>
              <a:t>(</a:t>
            </a:r>
            <a:r>
              <a:rPr lang="pt-BR" sz="200" dirty="0" err="1"/>
              <a:t>posicao</a:t>
            </a:r>
            <a:r>
              <a:rPr lang="pt-BR" sz="200" dirty="0"/>
              <a:t>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identity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summary</a:t>
            </a:r>
            <a:r>
              <a:rPr lang="pt-BR" sz="200" dirty="0"/>
              <a:t>(</a:t>
            </a:r>
            <a:r>
              <a:rPr lang="pt-BR" sz="200" dirty="0" err="1"/>
              <a:t>scouts_completo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</p:txBody>
      </p:sp>
      <p:sp>
        <p:nvSpPr>
          <p:cNvPr id="3" name="Retângulo 2"/>
          <p:cNvSpPr/>
          <p:nvPr/>
        </p:nvSpPr>
        <p:spPr>
          <a:xfrm>
            <a:off x="140414" y="106208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 smtClean="0"/>
              <a:t>scouts_sem_zero</a:t>
            </a:r>
            <a:r>
              <a:rPr lang="pt-BR" sz="1400" dirty="0" smtClean="0"/>
              <a:t> </a:t>
            </a:r>
            <a:r>
              <a:rPr lang="pt-BR" sz="1400" dirty="0"/>
              <a:t>&lt;- </a:t>
            </a:r>
            <a:r>
              <a:rPr lang="pt-BR" sz="1400" dirty="0" err="1"/>
              <a:t>scouts_completo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filter</a:t>
            </a:r>
            <a:r>
              <a:rPr lang="pt-BR" sz="1400" dirty="0"/>
              <a:t>(</a:t>
            </a:r>
            <a:r>
              <a:rPr lang="pt-BR" sz="1400" dirty="0" err="1"/>
              <a:t>pontos_num</a:t>
            </a:r>
            <a:r>
              <a:rPr lang="pt-BR" sz="1400" dirty="0"/>
              <a:t> != 0)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</a:t>
            </a:r>
            <a:r>
              <a:rPr lang="pt-BR" sz="1400" dirty="0" err="1"/>
              <a:t>scouts_sem_zero</a:t>
            </a:r>
            <a:r>
              <a:rPr lang="pt-BR" sz="1400" dirty="0"/>
              <a:t>) +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geom_boxplot</a:t>
            </a:r>
            <a:r>
              <a:rPr lang="pt-BR" sz="1400" dirty="0"/>
              <a:t>(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nome_posicao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) 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58" y="1865545"/>
            <a:ext cx="7247028" cy="49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72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cs typeface="Calibri Light"/>
              </a:rPr>
              <a:t>Como cada posição pontua?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33047" y="-25418180"/>
            <a:ext cx="12449906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" dirty="0"/>
              <a:t>anos &lt;- c(2014:2017)</a:t>
            </a:r>
          </a:p>
          <a:p>
            <a:endParaRPr lang="pt-BR" sz="200" dirty="0"/>
          </a:p>
          <a:p>
            <a:r>
              <a:rPr lang="pt-BR" sz="200" dirty="0" err="1"/>
              <a:t>arquivos_scout</a:t>
            </a:r>
            <a:r>
              <a:rPr lang="pt-BR" sz="200" dirty="0"/>
              <a:t> &lt;- paste("C:\\Temp\\cartolafc\\",anos,"_scouts.csv",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arquivos_atletas</a:t>
            </a:r>
            <a:r>
              <a:rPr lang="pt-BR" sz="200" dirty="0"/>
              <a:t> &lt;- paste("C:\\Temp\\cartolafc\\",anos,"_atletas.csv",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arquivos_partidas</a:t>
            </a:r>
            <a:r>
              <a:rPr lang="pt-BR" sz="200" dirty="0"/>
              <a:t> &lt;- paste("C:\\Temp\\cartolafc\\",anos,"_partidas.csv",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arquivos_clubes</a:t>
            </a:r>
            <a:r>
              <a:rPr lang="pt-BR" sz="200" dirty="0"/>
              <a:t> &lt;- paste("C:\\Temp\\cartolafc\\",anos,"_clubes.csv",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endParaRPr lang="pt-BR" sz="200" dirty="0"/>
          </a:p>
          <a:p>
            <a:r>
              <a:rPr lang="pt-BR" sz="200" dirty="0" err="1"/>
              <a:t>pontuacao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("C:\\Temp\\cartolafc\\pontuacao.csv")</a:t>
            </a:r>
          </a:p>
          <a:p>
            <a:r>
              <a:rPr lang="pt-BR" sz="200" dirty="0" err="1"/>
              <a:t>posicoes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("C:\\Temp\\cartolafc\\posicoes.csv")</a:t>
            </a:r>
          </a:p>
          <a:p>
            <a:r>
              <a:rPr lang="pt-BR" sz="200" dirty="0"/>
              <a:t>status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("C:\\Temp\\cartolafc\\status.csv")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atletas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clubes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partidas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/>
              <a:t>for (i in </a:t>
            </a:r>
            <a:r>
              <a:rPr lang="pt-BR" sz="200" dirty="0" err="1"/>
              <a:t>seq_along</a:t>
            </a:r>
            <a:r>
              <a:rPr lang="pt-BR" sz="200" dirty="0"/>
              <a:t>(anos))</a:t>
            </a:r>
          </a:p>
          <a:p>
            <a:r>
              <a:rPr lang="pt-BR" sz="200" dirty="0"/>
              <a:t>{</a:t>
            </a:r>
          </a:p>
          <a:p>
            <a:r>
              <a:rPr lang="pt-BR" sz="200" dirty="0"/>
              <a:t>  </a:t>
            </a:r>
            <a:r>
              <a:rPr lang="pt-BR" sz="200" dirty="0" err="1"/>
              <a:t>print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 %&gt;%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try</a:t>
            </a:r>
            <a:r>
              <a:rPr lang="pt-BR" sz="200" dirty="0"/>
              <a:t>(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arquivos_atletas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arquivos_clubes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arquivos_partidas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</a:t>
            </a:r>
            <a:r>
              <a:rPr lang="pt-BR" sz="200" dirty="0" err="1"/>
              <a:t>scout</a:t>
            </a:r>
            <a:r>
              <a:rPr lang="pt-BR" sz="200" dirty="0"/>
              <a:t>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atletas &lt;- atletas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(atleta)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partidas &lt;- partidas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(partida)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clubes &lt;- clubes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(clube)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}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case_when</a:t>
            </a:r>
            <a:r>
              <a:rPr lang="pt-BR" sz="200" dirty="0"/>
              <a:t>(</a:t>
            </a:r>
          </a:p>
          <a:p>
            <a:r>
              <a:rPr lang="pt-BR" sz="200" dirty="0"/>
              <a:t>    participou == "1"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"0"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participou == "</a:t>
            </a:r>
            <a:r>
              <a:rPr lang="pt-BR" sz="200" dirty="0" err="1"/>
              <a:t>True</a:t>
            </a:r>
            <a:r>
              <a:rPr lang="pt-BR" sz="200" dirty="0"/>
              <a:t>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"False"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TRUE ~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pontos_num</a:t>
            </a:r>
            <a:r>
              <a:rPr lang="pt-BR" sz="200" dirty="0"/>
              <a:t> == 0)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 -</a:t>
            </a:r>
            <a:r>
              <a:rPr lang="pt-BR" sz="200" dirty="0" err="1"/>
              <a:t>rodada_id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r>
              <a:rPr lang="pt-BR" sz="200" dirty="0"/>
              <a:t>atletas &lt;- atletas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atleta_id</a:t>
            </a:r>
            <a:r>
              <a:rPr lang="pt-BR" sz="200" dirty="0"/>
              <a:t>, id)) 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 ( -</a:t>
            </a:r>
            <a:r>
              <a:rPr lang="pt-BR" sz="200" dirty="0" err="1"/>
              <a:t>atleta_id</a:t>
            </a:r>
            <a:r>
              <a:rPr lang="pt-BR" sz="200" dirty="0"/>
              <a:t>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group_by</a:t>
            </a:r>
            <a:r>
              <a:rPr lang="pt-BR" sz="200" dirty="0"/>
              <a:t>(id, ano)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summarise</a:t>
            </a:r>
            <a:r>
              <a:rPr lang="pt-BR" sz="200" dirty="0"/>
              <a:t>(apelido = </a:t>
            </a:r>
            <a:r>
              <a:rPr lang="pt-BR" sz="200" dirty="0" err="1"/>
              <a:t>max</a:t>
            </a:r>
            <a:r>
              <a:rPr lang="pt-BR" sz="200" dirty="0"/>
              <a:t>(apelido), </a:t>
            </a:r>
            <a:r>
              <a:rPr lang="pt-BR" sz="200" dirty="0" err="1"/>
              <a:t>clube_id</a:t>
            </a:r>
            <a:r>
              <a:rPr lang="pt-BR" sz="200" dirty="0"/>
              <a:t> = min(</a:t>
            </a:r>
            <a:r>
              <a:rPr lang="pt-BR" sz="200" dirty="0" err="1"/>
              <a:t>clube_id</a:t>
            </a:r>
            <a:r>
              <a:rPr lang="pt-BR" sz="200" dirty="0"/>
              <a:t>), </a:t>
            </a:r>
            <a:r>
              <a:rPr lang="pt-BR" sz="200" dirty="0" err="1"/>
              <a:t>posicao_id</a:t>
            </a:r>
            <a:r>
              <a:rPr lang="pt-BR" sz="200" dirty="0"/>
              <a:t> = min(</a:t>
            </a:r>
            <a:r>
              <a:rPr lang="pt-BR" sz="200" dirty="0" err="1"/>
              <a:t>posicao_id</a:t>
            </a:r>
            <a:r>
              <a:rPr lang="pt-BR" sz="200" dirty="0"/>
              <a:t>))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partidas &lt;- partidas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rodada_partidas</a:t>
            </a:r>
            <a:r>
              <a:rPr lang="pt-BR" sz="200" dirty="0"/>
              <a:t> = rodada)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as.integer</a:t>
            </a:r>
            <a:r>
              <a:rPr lang="pt-BR" sz="200" dirty="0"/>
              <a:t>(-2), </a:t>
            </a:r>
            <a:r>
              <a:rPr lang="pt-BR" sz="200" dirty="0" err="1"/>
              <a:t>as.integer</a:t>
            </a:r>
            <a:r>
              <a:rPr lang="pt-BR" sz="200" dirty="0"/>
              <a:t>(id)   ) 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scouts_completo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(atletas,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atleta_id</a:t>
            </a:r>
            <a:r>
              <a:rPr lang="pt-BR" sz="200" dirty="0"/>
              <a:t>" = "</a:t>
            </a:r>
            <a:r>
              <a:rPr lang="pt-BR" sz="200" dirty="0" err="1"/>
              <a:t>id","ano</a:t>
            </a:r>
            <a:r>
              <a:rPr lang="pt-BR" sz="200" dirty="0"/>
              <a:t>" = "ano"), </a:t>
            </a:r>
            <a:r>
              <a:rPr lang="pt-BR" sz="200" dirty="0" err="1"/>
              <a:t>suffix</a:t>
            </a:r>
            <a:r>
              <a:rPr lang="pt-BR" sz="200" dirty="0"/>
              <a:t> = c("",".atletas"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apelido_atleta</a:t>
            </a:r>
            <a:r>
              <a:rPr lang="pt-BR" sz="200" dirty="0"/>
              <a:t> = apelido)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(clubes,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clube_id</a:t>
            </a:r>
            <a:r>
              <a:rPr lang="pt-BR" sz="200" dirty="0"/>
              <a:t>" = "id", "ano" = "ano"), </a:t>
            </a:r>
            <a:r>
              <a:rPr lang="pt-BR" sz="200" dirty="0" err="1"/>
              <a:t>suffix</a:t>
            </a:r>
            <a:r>
              <a:rPr lang="pt-BR" sz="200" dirty="0"/>
              <a:t> = c("",".clubes"  )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nome_clube</a:t>
            </a:r>
            <a:r>
              <a:rPr lang="pt-BR" sz="200" dirty="0"/>
              <a:t> = nome)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clube_casa_id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partidas_casa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partida_casa_id</a:t>
            </a:r>
            <a:r>
              <a:rPr lang="pt-BR" sz="200" dirty="0"/>
              <a:t> = id, </a:t>
            </a:r>
            <a:r>
              <a:rPr lang="pt-BR" sz="200" dirty="0" err="1"/>
              <a:t>placar_casa_mandante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placar_casa_visitante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(casa = !is.na(</a:t>
            </a:r>
            <a:r>
              <a:rPr lang="pt-BR" sz="200" dirty="0" err="1"/>
              <a:t>partida_casa_id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clube_visitante_id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partidas_fora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partida_visitante_id</a:t>
            </a:r>
            <a:r>
              <a:rPr lang="pt-BR" sz="200" dirty="0"/>
              <a:t> = id, </a:t>
            </a:r>
            <a:r>
              <a:rPr lang="pt-BR" sz="200" dirty="0" err="1"/>
              <a:t>placar_fora_mandante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placar_fora_visitante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(visitante = !is.na(</a:t>
            </a:r>
            <a:r>
              <a:rPr lang="pt-BR" sz="200" dirty="0" err="1"/>
              <a:t>partida_visitante_id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casa_ou_visitante</a:t>
            </a:r>
            <a:r>
              <a:rPr lang="pt-BR" sz="200" dirty="0"/>
              <a:t> = casa | visitante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partida_id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is.na(</a:t>
            </a:r>
            <a:r>
              <a:rPr lang="pt-BR" sz="200" dirty="0" err="1"/>
              <a:t>partida_id</a:t>
            </a:r>
            <a:r>
              <a:rPr lang="pt-BR" sz="200" dirty="0"/>
              <a:t>), </a:t>
            </a:r>
            <a:r>
              <a:rPr lang="pt-BR" sz="200" dirty="0" err="1"/>
              <a:t>as.integer</a:t>
            </a:r>
            <a:r>
              <a:rPr lang="pt-BR" sz="200" dirty="0"/>
              <a:t>(-1), 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partida_id</a:t>
            </a:r>
            <a:r>
              <a:rPr lang="pt-BR" sz="200" dirty="0"/>
              <a:t> )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mando_consolidado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</a:t>
            </a:r>
          </a:p>
          <a:p>
            <a:r>
              <a:rPr lang="pt-BR" sz="200" dirty="0"/>
              <a:t>                                  is.na(mando) ,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   </a:t>
            </a:r>
          </a:p>
          <a:p>
            <a:r>
              <a:rPr lang="pt-BR" sz="200" dirty="0"/>
              <a:t>                                      casa,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(1),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</a:p>
          <a:p>
            <a:r>
              <a:rPr lang="pt-BR" sz="200" dirty="0"/>
              <a:t>                                        visitante,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(NA)</a:t>
            </a:r>
          </a:p>
          <a:p>
            <a:r>
              <a:rPr lang="pt-BR" sz="200" dirty="0"/>
              <a:t>                                      )          </a:t>
            </a:r>
          </a:p>
          <a:p>
            <a:r>
              <a:rPr lang="pt-BR" sz="200" dirty="0"/>
              <a:t>                                      </a:t>
            </a:r>
          </a:p>
          <a:p>
            <a:r>
              <a:rPr lang="pt-BR" sz="200" dirty="0"/>
              <a:t>                                    )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,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(mando)</a:t>
            </a:r>
          </a:p>
          <a:p>
            <a:r>
              <a:rPr lang="pt-BR" sz="200" dirty="0"/>
              <a:t>                                ) </a:t>
            </a:r>
          </a:p>
          <a:p>
            <a:r>
              <a:rPr lang="pt-BR" sz="200" dirty="0"/>
              <a:t>        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mando_consolidado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placar_meus_gols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 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placar_gols_deles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placar_meus_gols</a:t>
            </a:r>
            <a:r>
              <a:rPr lang="pt-BR" sz="200" dirty="0"/>
              <a:t>))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posicao_id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(is.na(</a:t>
            </a:r>
            <a:r>
              <a:rPr lang="pt-BR" sz="200" dirty="0" err="1"/>
              <a:t>posicao_id</a:t>
            </a:r>
            <a:r>
              <a:rPr lang="pt-BR" sz="200" dirty="0"/>
              <a:t>), </a:t>
            </a:r>
            <a:r>
              <a:rPr lang="pt-BR" sz="200" dirty="0" err="1"/>
              <a:t>posicao_id.atletas</a:t>
            </a:r>
            <a:r>
              <a:rPr lang="pt-BR" sz="200" dirty="0"/>
              <a:t>, </a:t>
            </a:r>
            <a:r>
              <a:rPr lang="pt-BR" sz="200" dirty="0" err="1"/>
              <a:t>posicao_id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#</a:t>
            </a:r>
            <a:r>
              <a:rPr lang="pt-BR" sz="200" dirty="0" err="1"/>
              <a:t>select</a:t>
            </a:r>
            <a:r>
              <a:rPr lang="pt-BR" sz="200" dirty="0"/>
              <a:t>(-</a:t>
            </a:r>
            <a:r>
              <a:rPr lang="pt-BR" sz="200" dirty="0" err="1"/>
              <a:t>posicao_id.atletas</a:t>
            </a:r>
            <a:r>
              <a:rPr lang="pt-BR" sz="200" dirty="0"/>
              <a:t>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</a:t>
            </a:r>
          </a:p>
          <a:p>
            <a:r>
              <a:rPr lang="pt-BR" sz="200" dirty="0"/>
              <a:t>    ano,</a:t>
            </a:r>
          </a:p>
          <a:p>
            <a:r>
              <a:rPr lang="pt-BR" sz="200" dirty="0"/>
              <a:t>    rodada, </a:t>
            </a:r>
          </a:p>
          <a:p>
            <a:r>
              <a:rPr lang="pt-BR" sz="200" dirty="0"/>
              <a:t>    participou,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posicao_id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pontos_num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preco_num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substituido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tempo_jogado</a:t>
            </a:r>
            <a:r>
              <a:rPr lang="pt-BR" sz="200" dirty="0"/>
              <a:t>, </a:t>
            </a:r>
          </a:p>
          <a:p>
            <a:r>
              <a:rPr lang="pt-BR" sz="200" dirty="0"/>
              <a:t>    nota, </a:t>
            </a:r>
          </a:p>
          <a:p>
            <a:r>
              <a:rPr lang="pt-BR" sz="200" dirty="0"/>
              <a:t>    FS,</a:t>
            </a:r>
          </a:p>
          <a:p>
            <a:r>
              <a:rPr lang="pt-BR" sz="200" dirty="0"/>
              <a:t>    PE,</a:t>
            </a:r>
          </a:p>
          <a:p>
            <a:r>
              <a:rPr lang="pt-BR" sz="200" dirty="0"/>
              <a:t>    A,</a:t>
            </a:r>
          </a:p>
          <a:p>
            <a:r>
              <a:rPr lang="pt-BR" sz="200" dirty="0"/>
              <a:t>    FT,</a:t>
            </a:r>
          </a:p>
          <a:p>
            <a:r>
              <a:rPr lang="pt-BR" sz="200" dirty="0"/>
              <a:t>    FD,</a:t>
            </a:r>
          </a:p>
          <a:p>
            <a:r>
              <a:rPr lang="pt-BR" sz="200" dirty="0"/>
              <a:t>    FF,</a:t>
            </a:r>
          </a:p>
          <a:p>
            <a:r>
              <a:rPr lang="pt-BR" sz="200" dirty="0"/>
              <a:t>    G,</a:t>
            </a:r>
          </a:p>
          <a:p>
            <a:r>
              <a:rPr lang="pt-BR" sz="200" dirty="0"/>
              <a:t>    I,</a:t>
            </a:r>
          </a:p>
          <a:p>
            <a:r>
              <a:rPr lang="pt-BR" sz="200" dirty="0"/>
              <a:t>    PP,</a:t>
            </a:r>
          </a:p>
          <a:p>
            <a:r>
              <a:rPr lang="pt-BR" sz="200" dirty="0"/>
              <a:t>    RB,</a:t>
            </a:r>
          </a:p>
          <a:p>
            <a:r>
              <a:rPr lang="pt-BR" sz="200" dirty="0"/>
              <a:t>    FC,</a:t>
            </a:r>
          </a:p>
          <a:p>
            <a:r>
              <a:rPr lang="pt-BR" sz="200" dirty="0"/>
              <a:t>    GC,</a:t>
            </a:r>
          </a:p>
          <a:p>
            <a:r>
              <a:rPr lang="pt-BR" sz="200" dirty="0"/>
              <a:t>    CA,</a:t>
            </a:r>
          </a:p>
          <a:p>
            <a:r>
              <a:rPr lang="pt-BR" sz="200" dirty="0"/>
              <a:t>    CV,</a:t>
            </a:r>
          </a:p>
          <a:p>
            <a:r>
              <a:rPr lang="pt-BR" sz="200" dirty="0"/>
              <a:t>    SG,</a:t>
            </a:r>
          </a:p>
          <a:p>
            <a:r>
              <a:rPr lang="pt-BR" sz="200" dirty="0"/>
              <a:t>    DD,</a:t>
            </a:r>
          </a:p>
          <a:p>
            <a:r>
              <a:rPr lang="pt-BR" sz="200" dirty="0"/>
              <a:t>    DP,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apelido_atleta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nome_clube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mando_consolidado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placar_meus_gols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placar_gols_deles</a:t>
            </a:r>
            <a:endParaRPr lang="pt-BR" sz="200" dirty="0"/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inner_join</a:t>
            </a:r>
            <a:r>
              <a:rPr lang="pt-BR" sz="200" dirty="0"/>
              <a:t>(</a:t>
            </a:r>
            <a:r>
              <a:rPr lang="pt-BR" sz="200" dirty="0" err="1"/>
              <a:t>posicao</a:t>
            </a:r>
            <a:r>
              <a:rPr lang="pt-BR" sz="200" dirty="0"/>
              <a:t>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identity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summary</a:t>
            </a:r>
            <a:r>
              <a:rPr lang="pt-BR" sz="200" dirty="0"/>
              <a:t>(</a:t>
            </a:r>
            <a:r>
              <a:rPr lang="pt-BR" sz="200" dirty="0" err="1"/>
              <a:t>scouts_completo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</p:txBody>
      </p:sp>
      <p:sp>
        <p:nvSpPr>
          <p:cNvPr id="3" name="Retângulo 2"/>
          <p:cNvSpPr/>
          <p:nvPr/>
        </p:nvSpPr>
        <p:spPr>
          <a:xfrm>
            <a:off x="140414" y="106208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/>
              <a:t>scouts_sem_zero</a:t>
            </a:r>
            <a:r>
              <a:rPr lang="pt-BR" sz="1400" dirty="0"/>
              <a:t> &lt;- </a:t>
            </a:r>
            <a:r>
              <a:rPr lang="pt-BR" sz="1400" dirty="0" err="1"/>
              <a:t>scouts_completo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filter</a:t>
            </a:r>
            <a:r>
              <a:rPr lang="pt-BR" sz="1400" dirty="0"/>
              <a:t>(</a:t>
            </a:r>
            <a:r>
              <a:rPr lang="pt-BR" sz="1400" dirty="0" err="1"/>
              <a:t>pontos_num</a:t>
            </a:r>
            <a:r>
              <a:rPr lang="pt-BR" sz="1400" dirty="0"/>
              <a:t> != 0)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</a:t>
            </a:r>
            <a:r>
              <a:rPr lang="pt-BR" sz="1400" dirty="0" err="1"/>
              <a:t>scouts_sem_zero</a:t>
            </a:r>
            <a:r>
              <a:rPr lang="pt-BR" sz="1400" dirty="0"/>
              <a:t>,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nome_posicao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)) +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geom_boxplot</a:t>
            </a:r>
            <a:r>
              <a:rPr lang="pt-BR" sz="1400" dirty="0"/>
              <a:t>(  ) +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geom_jitter</a:t>
            </a:r>
            <a:r>
              <a:rPr lang="pt-BR" sz="1400" dirty="0"/>
              <a:t>( alpha = 0.02)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455" y="2231634"/>
            <a:ext cx="7588937" cy="46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1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81511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cs typeface="Calibri Light"/>
              </a:rPr>
              <a:t>Como cada posição pontua?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33047" y="-25418180"/>
            <a:ext cx="12449906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" dirty="0"/>
              <a:t>anos &lt;- c(2014:2017)</a:t>
            </a:r>
          </a:p>
          <a:p>
            <a:endParaRPr lang="pt-BR" sz="200" dirty="0"/>
          </a:p>
          <a:p>
            <a:r>
              <a:rPr lang="pt-BR" sz="200" dirty="0" err="1"/>
              <a:t>arquivos_scout</a:t>
            </a:r>
            <a:r>
              <a:rPr lang="pt-BR" sz="200" dirty="0"/>
              <a:t> &lt;- paste("C:\\Temp\\cartolafc\\",anos,"_scouts.csv",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arquivos_atletas</a:t>
            </a:r>
            <a:r>
              <a:rPr lang="pt-BR" sz="200" dirty="0"/>
              <a:t> &lt;- paste("C:\\Temp\\cartolafc\\",anos,"_atletas.csv",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arquivos_partidas</a:t>
            </a:r>
            <a:r>
              <a:rPr lang="pt-BR" sz="200" dirty="0"/>
              <a:t> &lt;- paste("C:\\Temp\\cartolafc\\",anos,"_partidas.csv",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r>
              <a:rPr lang="pt-BR" sz="200" dirty="0" err="1"/>
              <a:t>arquivos_clubes</a:t>
            </a:r>
            <a:r>
              <a:rPr lang="pt-BR" sz="200" dirty="0"/>
              <a:t> &lt;- paste("C:\\Temp\\cartolafc\\",anos,"_clubes.csv", </a:t>
            </a:r>
            <a:r>
              <a:rPr lang="pt-BR" sz="200" dirty="0" err="1"/>
              <a:t>sep</a:t>
            </a:r>
            <a:r>
              <a:rPr lang="pt-BR" sz="200" dirty="0"/>
              <a:t> = "")</a:t>
            </a:r>
          </a:p>
          <a:p>
            <a:endParaRPr lang="pt-BR" sz="200" dirty="0"/>
          </a:p>
          <a:p>
            <a:r>
              <a:rPr lang="pt-BR" sz="200" dirty="0" err="1"/>
              <a:t>pontuacao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("C:\\Temp\\cartolafc\\pontuacao.csv")</a:t>
            </a:r>
          </a:p>
          <a:p>
            <a:r>
              <a:rPr lang="pt-BR" sz="200" dirty="0" err="1"/>
              <a:t>posicoes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("C:\\Temp\\cartolafc\\posicoes.csv")</a:t>
            </a:r>
          </a:p>
          <a:p>
            <a:r>
              <a:rPr lang="pt-BR" sz="200" dirty="0"/>
              <a:t>status &lt;- </a:t>
            </a:r>
            <a:r>
              <a:rPr lang="pt-BR" sz="200" dirty="0" err="1"/>
              <a:t>read_csv</a:t>
            </a:r>
            <a:r>
              <a:rPr lang="pt-BR" sz="200" dirty="0"/>
              <a:t>("C:\\Temp\\cartolafc\\status.csv")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atletas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clubes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r>
              <a:rPr lang="pt-BR" sz="200" dirty="0"/>
              <a:t>partidas &lt;- </a:t>
            </a:r>
            <a:r>
              <a:rPr lang="pt-BR" sz="200" dirty="0" err="1"/>
              <a:t>tibble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/>
              <a:t>for (i in </a:t>
            </a:r>
            <a:r>
              <a:rPr lang="pt-BR" sz="200" dirty="0" err="1"/>
              <a:t>seq_along</a:t>
            </a:r>
            <a:r>
              <a:rPr lang="pt-BR" sz="200" dirty="0"/>
              <a:t>(anos))</a:t>
            </a:r>
          </a:p>
          <a:p>
            <a:r>
              <a:rPr lang="pt-BR" sz="200" dirty="0"/>
              <a:t>{</a:t>
            </a:r>
          </a:p>
          <a:p>
            <a:r>
              <a:rPr lang="pt-BR" sz="200" dirty="0"/>
              <a:t>  </a:t>
            </a:r>
            <a:r>
              <a:rPr lang="pt-BR" sz="200" dirty="0" err="1"/>
              <a:t>print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</a:t>
            </a:r>
            <a:r>
              <a:rPr lang="pt-BR" sz="200" dirty="0"/>
              <a:t>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arquivos_scout</a:t>
            </a:r>
            <a:r>
              <a:rPr lang="pt-BR" sz="200" dirty="0"/>
              <a:t>[i]) %&gt;%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try</a:t>
            </a:r>
            <a:r>
              <a:rPr lang="pt-BR" sz="200" dirty="0"/>
              <a:t>(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arquivos_atletas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arquivos_clubes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 &lt;- </a:t>
            </a:r>
            <a:r>
              <a:rPr lang="pt-BR" sz="200" dirty="0" err="1"/>
              <a:t>read_csv</a:t>
            </a:r>
            <a:r>
              <a:rPr lang="pt-BR" sz="200" dirty="0"/>
              <a:t>(</a:t>
            </a:r>
            <a:r>
              <a:rPr lang="pt-BR" sz="200" dirty="0" err="1"/>
              <a:t>arquivos_partidas</a:t>
            </a:r>
            <a:r>
              <a:rPr lang="pt-BR" sz="200" dirty="0"/>
              <a:t>[i])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(ano = anos[i])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</a:t>
            </a:r>
            <a:r>
              <a:rPr lang="pt-BR" sz="200" dirty="0" err="1"/>
              <a:t>scout</a:t>
            </a:r>
            <a:r>
              <a:rPr lang="pt-BR" sz="200" dirty="0"/>
              <a:t>)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as.character</a:t>
            </a:r>
            <a:r>
              <a:rPr lang="pt-BR" sz="200" dirty="0"/>
              <a:t>(participou))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atletas &lt;- atletas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(atleta)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partidas &lt;- partidas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(partida)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clubes &lt;- clubes %&gt;%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bind_rows</a:t>
            </a:r>
            <a:r>
              <a:rPr lang="pt-BR" sz="200" dirty="0"/>
              <a:t>(clube)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}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(participou = </a:t>
            </a:r>
            <a:r>
              <a:rPr lang="pt-BR" sz="200" dirty="0" err="1"/>
              <a:t>case_when</a:t>
            </a:r>
            <a:r>
              <a:rPr lang="pt-BR" sz="200" dirty="0"/>
              <a:t>(</a:t>
            </a:r>
          </a:p>
          <a:p>
            <a:r>
              <a:rPr lang="pt-BR" sz="200" dirty="0"/>
              <a:t>    participou == "1"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"0"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participou == "</a:t>
            </a:r>
            <a:r>
              <a:rPr lang="pt-BR" sz="200" dirty="0" err="1"/>
              <a:t>True</a:t>
            </a:r>
            <a:r>
              <a:rPr lang="pt-BR" sz="200" dirty="0"/>
              <a:t>" ~ </a:t>
            </a:r>
            <a:r>
              <a:rPr lang="pt-BR" sz="200" dirty="0" err="1"/>
              <a:t>as.integer</a:t>
            </a:r>
            <a:r>
              <a:rPr lang="pt-BR" sz="200" dirty="0"/>
              <a:t>(1),</a:t>
            </a:r>
          </a:p>
          <a:p>
            <a:r>
              <a:rPr lang="pt-BR" sz="200" dirty="0"/>
              <a:t>    participou == "False" ~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TRUE ~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pontos_num</a:t>
            </a:r>
            <a:r>
              <a:rPr lang="pt-BR" sz="200" dirty="0"/>
              <a:t> == 0)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 -</a:t>
            </a:r>
            <a:r>
              <a:rPr lang="pt-BR" sz="200" dirty="0" err="1"/>
              <a:t>rodada_id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r>
              <a:rPr lang="pt-BR" sz="200" dirty="0"/>
              <a:t>atletas &lt;- atletas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atleta_id</a:t>
            </a:r>
            <a:r>
              <a:rPr lang="pt-BR" sz="200" dirty="0"/>
              <a:t>, id)) 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 ( -</a:t>
            </a:r>
            <a:r>
              <a:rPr lang="pt-BR" sz="200" dirty="0" err="1"/>
              <a:t>atleta_id</a:t>
            </a:r>
            <a:r>
              <a:rPr lang="pt-BR" sz="200" dirty="0"/>
              <a:t>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group_by</a:t>
            </a:r>
            <a:r>
              <a:rPr lang="pt-BR" sz="200" dirty="0"/>
              <a:t>(id, ano)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summarise</a:t>
            </a:r>
            <a:r>
              <a:rPr lang="pt-BR" sz="200" dirty="0"/>
              <a:t>(apelido = </a:t>
            </a:r>
            <a:r>
              <a:rPr lang="pt-BR" sz="200" dirty="0" err="1"/>
              <a:t>max</a:t>
            </a:r>
            <a:r>
              <a:rPr lang="pt-BR" sz="200" dirty="0"/>
              <a:t>(apelido), </a:t>
            </a:r>
            <a:r>
              <a:rPr lang="pt-BR" sz="200" dirty="0" err="1"/>
              <a:t>clube_id</a:t>
            </a:r>
            <a:r>
              <a:rPr lang="pt-BR" sz="200" dirty="0"/>
              <a:t> = min(</a:t>
            </a:r>
            <a:r>
              <a:rPr lang="pt-BR" sz="200" dirty="0" err="1"/>
              <a:t>clube_id</a:t>
            </a:r>
            <a:r>
              <a:rPr lang="pt-BR" sz="200" dirty="0"/>
              <a:t>), </a:t>
            </a:r>
            <a:r>
              <a:rPr lang="pt-BR" sz="200" dirty="0" err="1"/>
              <a:t>posicao_id</a:t>
            </a:r>
            <a:r>
              <a:rPr lang="pt-BR" sz="200" dirty="0"/>
              <a:t> = min(</a:t>
            </a:r>
            <a:r>
              <a:rPr lang="pt-BR" sz="200" dirty="0" err="1"/>
              <a:t>posicao_id</a:t>
            </a:r>
            <a:r>
              <a:rPr lang="pt-BR" sz="200" dirty="0"/>
              <a:t>))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partidas &lt;- partidas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if_else</a:t>
            </a:r>
            <a:r>
              <a:rPr lang="pt-BR" sz="200" dirty="0"/>
              <a:t>(is.na(rodada), </a:t>
            </a:r>
            <a:r>
              <a:rPr lang="pt-BR" sz="200" dirty="0" err="1"/>
              <a:t>rodada_id</a:t>
            </a:r>
            <a:r>
              <a:rPr lang="pt-BR" sz="200" dirty="0"/>
              <a:t>, rodada)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rodada_partidas</a:t>
            </a:r>
            <a:r>
              <a:rPr lang="pt-BR" sz="200" dirty="0"/>
              <a:t> = rodada)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id = </a:t>
            </a:r>
            <a:r>
              <a:rPr lang="pt-BR" sz="200" dirty="0" err="1"/>
              <a:t>if_else</a:t>
            </a:r>
            <a:r>
              <a:rPr lang="pt-BR" sz="200" dirty="0"/>
              <a:t>(is.na(id), </a:t>
            </a:r>
            <a:r>
              <a:rPr lang="pt-BR" sz="200" dirty="0" err="1"/>
              <a:t>as.integer</a:t>
            </a:r>
            <a:r>
              <a:rPr lang="pt-BR" sz="200" dirty="0"/>
              <a:t>(-2), </a:t>
            </a:r>
            <a:r>
              <a:rPr lang="pt-BR" sz="200" dirty="0" err="1"/>
              <a:t>as.integer</a:t>
            </a:r>
            <a:r>
              <a:rPr lang="pt-BR" sz="200" dirty="0"/>
              <a:t>(id)   ) 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scouts_completo</a:t>
            </a:r>
            <a:r>
              <a:rPr lang="pt-BR" sz="200" dirty="0"/>
              <a:t> &lt;- </a:t>
            </a:r>
            <a:r>
              <a:rPr lang="pt-BR" sz="200" dirty="0" err="1"/>
              <a:t>scouts</a:t>
            </a:r>
            <a:r>
              <a:rPr lang="pt-BR" sz="200" dirty="0"/>
              <a:t>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(rodada = </a:t>
            </a:r>
            <a:r>
              <a:rPr lang="pt-BR" sz="200" dirty="0" err="1"/>
              <a:t>as.integer</a:t>
            </a:r>
            <a:r>
              <a:rPr lang="pt-BR" sz="200" dirty="0"/>
              <a:t>(rodada)) %&gt;%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(atletas,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atleta_id</a:t>
            </a:r>
            <a:r>
              <a:rPr lang="pt-BR" sz="200" dirty="0"/>
              <a:t>" = "</a:t>
            </a:r>
            <a:r>
              <a:rPr lang="pt-BR" sz="200" dirty="0" err="1"/>
              <a:t>id","ano</a:t>
            </a:r>
            <a:r>
              <a:rPr lang="pt-BR" sz="200" dirty="0"/>
              <a:t>" = "ano"), </a:t>
            </a:r>
            <a:r>
              <a:rPr lang="pt-BR" sz="200" dirty="0" err="1"/>
              <a:t>suffix</a:t>
            </a:r>
            <a:r>
              <a:rPr lang="pt-BR" sz="200" dirty="0"/>
              <a:t> = c("",".atletas"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apelido_atleta</a:t>
            </a:r>
            <a:r>
              <a:rPr lang="pt-BR" sz="200" dirty="0"/>
              <a:t> = apelido)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(clubes, </a:t>
            </a:r>
            <a:r>
              <a:rPr lang="pt-BR" sz="200" dirty="0" err="1"/>
              <a:t>by</a:t>
            </a:r>
            <a:r>
              <a:rPr lang="pt-BR" sz="200" dirty="0"/>
              <a:t> = c("</a:t>
            </a:r>
            <a:r>
              <a:rPr lang="pt-BR" sz="200" dirty="0" err="1"/>
              <a:t>clube_id</a:t>
            </a:r>
            <a:r>
              <a:rPr lang="pt-BR" sz="200" dirty="0"/>
              <a:t>" = "id", "ano" = "ano"), </a:t>
            </a:r>
            <a:r>
              <a:rPr lang="pt-BR" sz="200" dirty="0" err="1"/>
              <a:t>suffix</a:t>
            </a:r>
            <a:r>
              <a:rPr lang="pt-BR" sz="200" dirty="0"/>
              <a:t> = c("",".clubes"  )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nome_clube</a:t>
            </a:r>
            <a:r>
              <a:rPr lang="pt-BR" sz="200" dirty="0"/>
              <a:t> = nome)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clube_casa_id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partidas_casa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partida_casa_id</a:t>
            </a:r>
            <a:r>
              <a:rPr lang="pt-BR" sz="200" dirty="0"/>
              <a:t> = id, </a:t>
            </a:r>
            <a:r>
              <a:rPr lang="pt-BR" sz="200" dirty="0" err="1"/>
              <a:t>placar_casa_mandante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placar_casa_visitante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(casa = !is.na(</a:t>
            </a:r>
            <a:r>
              <a:rPr lang="pt-BR" sz="200" dirty="0" err="1"/>
              <a:t>partida_casa_id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"rodada" = "</a:t>
            </a:r>
            <a:r>
              <a:rPr lang="pt-BR" sz="200" dirty="0" err="1"/>
              <a:t>rodada_partidas</a:t>
            </a:r>
            <a:r>
              <a:rPr lang="pt-BR" sz="200" dirty="0"/>
              <a:t>", "ano" = "ano", "</a:t>
            </a:r>
            <a:r>
              <a:rPr lang="pt-BR" sz="200" dirty="0" err="1"/>
              <a:t>clube_id</a:t>
            </a:r>
            <a:r>
              <a:rPr lang="pt-BR" sz="200" dirty="0"/>
              <a:t>" = "</a:t>
            </a:r>
            <a:r>
              <a:rPr lang="pt-BR" sz="200" dirty="0" err="1"/>
              <a:t>clube_visitante_id</a:t>
            </a:r>
            <a:r>
              <a:rPr lang="pt-BR" sz="200" dirty="0"/>
              <a:t>") 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partidas_fora</a:t>
            </a:r>
            <a:r>
              <a:rPr lang="pt-BR" sz="200" dirty="0"/>
              <a:t>"  )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rename</a:t>
            </a:r>
            <a:r>
              <a:rPr lang="pt-BR" sz="200" dirty="0"/>
              <a:t>(</a:t>
            </a:r>
            <a:r>
              <a:rPr lang="pt-BR" sz="200" dirty="0" err="1"/>
              <a:t>partida_visitante_id</a:t>
            </a:r>
            <a:r>
              <a:rPr lang="pt-BR" sz="200" dirty="0"/>
              <a:t> = id, </a:t>
            </a:r>
            <a:r>
              <a:rPr lang="pt-BR" sz="200" dirty="0" err="1"/>
              <a:t>placar_fora_mandante</a:t>
            </a:r>
            <a:r>
              <a:rPr lang="pt-BR" sz="200" dirty="0"/>
              <a:t> = </a:t>
            </a:r>
            <a:r>
              <a:rPr lang="pt-BR" sz="200" dirty="0" err="1"/>
              <a:t>placar_oficial_mandante</a:t>
            </a:r>
            <a:r>
              <a:rPr lang="pt-BR" sz="200" dirty="0"/>
              <a:t>, </a:t>
            </a:r>
            <a:r>
              <a:rPr lang="pt-BR" sz="200" dirty="0" err="1"/>
              <a:t>placar_fora_visitante</a:t>
            </a:r>
            <a:r>
              <a:rPr lang="pt-BR" sz="200" dirty="0"/>
              <a:t> = </a:t>
            </a:r>
            <a:r>
              <a:rPr lang="pt-BR" sz="200" dirty="0" err="1"/>
              <a:t>placar_oficial_visitante</a:t>
            </a:r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(visitante = !is.na(</a:t>
            </a:r>
            <a:r>
              <a:rPr lang="pt-BR" sz="200" dirty="0" err="1"/>
              <a:t>partida_visitante_id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casa_ou_visitante</a:t>
            </a:r>
            <a:r>
              <a:rPr lang="pt-BR" sz="200" dirty="0"/>
              <a:t> = casa | visitante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partida_id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is.na(</a:t>
            </a:r>
            <a:r>
              <a:rPr lang="pt-BR" sz="200" dirty="0" err="1"/>
              <a:t>partida_id</a:t>
            </a:r>
            <a:r>
              <a:rPr lang="pt-BR" sz="200" dirty="0"/>
              <a:t>), </a:t>
            </a:r>
            <a:r>
              <a:rPr lang="pt-BR" sz="200" dirty="0" err="1"/>
              <a:t>as.integer</a:t>
            </a:r>
            <a:r>
              <a:rPr lang="pt-BR" sz="200" dirty="0"/>
              <a:t>(-1),  </a:t>
            </a:r>
            <a:r>
              <a:rPr lang="pt-BR" sz="200" dirty="0" err="1"/>
              <a:t>as.integer</a:t>
            </a:r>
            <a:r>
              <a:rPr lang="pt-BR" sz="200" dirty="0"/>
              <a:t>(</a:t>
            </a:r>
            <a:r>
              <a:rPr lang="pt-BR" sz="200" dirty="0" err="1"/>
              <a:t>partida_id</a:t>
            </a:r>
            <a:r>
              <a:rPr lang="pt-BR" sz="200" dirty="0"/>
              <a:t> )  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left_join</a:t>
            </a:r>
            <a:r>
              <a:rPr lang="pt-BR" sz="200" dirty="0"/>
              <a:t>(partidas,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mando_consolidado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 </a:t>
            </a:r>
          </a:p>
          <a:p>
            <a:r>
              <a:rPr lang="pt-BR" sz="200" dirty="0"/>
              <a:t>                                  is.na(mando) ,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   </a:t>
            </a:r>
          </a:p>
          <a:p>
            <a:r>
              <a:rPr lang="pt-BR" sz="200" dirty="0"/>
              <a:t>                                      casa,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(1), </a:t>
            </a:r>
          </a:p>
          <a:p>
            <a:r>
              <a:rPr lang="pt-BR" sz="200" dirty="0"/>
              <a:t>        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</a:p>
          <a:p>
            <a:r>
              <a:rPr lang="pt-BR" sz="200" dirty="0"/>
              <a:t>                                        visitante,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(0),</a:t>
            </a:r>
          </a:p>
          <a:p>
            <a:r>
              <a:rPr lang="pt-BR" sz="200" dirty="0"/>
              <a:t>    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(NA)</a:t>
            </a:r>
          </a:p>
          <a:p>
            <a:r>
              <a:rPr lang="pt-BR" sz="200" dirty="0"/>
              <a:t>                                      )          </a:t>
            </a:r>
          </a:p>
          <a:p>
            <a:r>
              <a:rPr lang="pt-BR" sz="200" dirty="0"/>
              <a:t>                                      </a:t>
            </a:r>
          </a:p>
          <a:p>
            <a:r>
              <a:rPr lang="pt-BR" sz="200" dirty="0"/>
              <a:t>                                    )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,</a:t>
            </a:r>
          </a:p>
          <a:p>
            <a:r>
              <a:rPr lang="pt-BR" sz="200" dirty="0"/>
              <a:t>                                  </a:t>
            </a:r>
          </a:p>
          <a:p>
            <a:r>
              <a:rPr lang="pt-BR" sz="200" dirty="0"/>
              <a:t>                                    </a:t>
            </a:r>
            <a:r>
              <a:rPr lang="pt-BR" sz="200" dirty="0" err="1"/>
              <a:t>as.integer</a:t>
            </a:r>
            <a:r>
              <a:rPr lang="pt-BR" sz="200" dirty="0"/>
              <a:t>(mando)</a:t>
            </a:r>
          </a:p>
          <a:p>
            <a:r>
              <a:rPr lang="pt-BR" sz="200" dirty="0"/>
              <a:t>                                ) </a:t>
            </a:r>
          </a:p>
          <a:p>
            <a:r>
              <a:rPr lang="pt-BR" sz="200" dirty="0"/>
              <a:t>          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mando_consolidado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placar_meus_gols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 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 </a:t>
            </a:r>
            <a:r>
              <a:rPr lang="pt-BR" sz="200" dirty="0" err="1"/>
              <a:t>placar_gols_deles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</a:t>
            </a:r>
            <a:r>
              <a:rPr lang="pt-BR" sz="200" dirty="0" err="1"/>
              <a:t>mando_consolidado</a:t>
            </a:r>
            <a:r>
              <a:rPr lang="pt-BR" sz="200" dirty="0"/>
              <a:t> ==1 ,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placar_casa_visitante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placar_casa_visitante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placar_oficial_visitante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                            ,</a:t>
            </a:r>
          </a:p>
          <a:p>
            <a:r>
              <a:rPr lang="pt-BR" sz="200" dirty="0"/>
              <a:t>                              </a:t>
            </a:r>
          </a:p>
          <a:p>
            <a:r>
              <a:rPr lang="pt-BR" sz="200" dirty="0"/>
              <a:t>                              </a:t>
            </a:r>
            <a:r>
              <a:rPr lang="pt-BR" sz="200" dirty="0" err="1"/>
              <a:t>if_else</a:t>
            </a:r>
            <a:r>
              <a:rPr lang="pt-BR" sz="200" dirty="0"/>
              <a:t> (</a:t>
            </a:r>
          </a:p>
          <a:p>
            <a:r>
              <a:rPr lang="pt-BR" sz="200" dirty="0"/>
              <a:t>                                !is.na(</a:t>
            </a:r>
            <a:r>
              <a:rPr lang="pt-BR" sz="200" dirty="0" err="1"/>
              <a:t>placar_fora_mandante</a:t>
            </a:r>
            <a:r>
              <a:rPr lang="pt-BR" sz="200" dirty="0"/>
              <a:t>),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placar_fora_mandante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  </a:t>
            </a:r>
            <a:r>
              <a:rPr lang="pt-BR" sz="200" dirty="0" err="1"/>
              <a:t>placar_oficial_mandante</a:t>
            </a:r>
            <a:r>
              <a:rPr lang="pt-BR" sz="200" dirty="0"/>
              <a:t>,</a:t>
            </a:r>
          </a:p>
          <a:p>
            <a:r>
              <a:rPr lang="pt-BR" sz="200" dirty="0"/>
              <a:t>                              )</a:t>
            </a:r>
          </a:p>
          <a:p>
            <a:r>
              <a:rPr lang="pt-BR" sz="200" dirty="0"/>
              <a:t>  )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filter</a:t>
            </a:r>
            <a:r>
              <a:rPr lang="pt-BR" sz="200" dirty="0"/>
              <a:t>(!is.na(</a:t>
            </a:r>
            <a:r>
              <a:rPr lang="pt-BR" sz="200" dirty="0" err="1"/>
              <a:t>placar_meus_gols</a:t>
            </a:r>
            <a:r>
              <a:rPr lang="pt-BR" sz="200" dirty="0"/>
              <a:t>))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mutate</a:t>
            </a:r>
            <a:r>
              <a:rPr lang="pt-BR" sz="200" dirty="0"/>
              <a:t>(</a:t>
            </a:r>
            <a:r>
              <a:rPr lang="pt-BR" sz="200" dirty="0" err="1"/>
              <a:t>posicao_id</a:t>
            </a:r>
            <a:r>
              <a:rPr lang="pt-BR" sz="200" dirty="0"/>
              <a:t> = </a:t>
            </a:r>
            <a:r>
              <a:rPr lang="pt-BR" sz="200" dirty="0" err="1"/>
              <a:t>if_else</a:t>
            </a:r>
            <a:r>
              <a:rPr lang="pt-BR" sz="200" dirty="0"/>
              <a:t>(is.na(</a:t>
            </a:r>
            <a:r>
              <a:rPr lang="pt-BR" sz="200" dirty="0" err="1"/>
              <a:t>posicao_id</a:t>
            </a:r>
            <a:r>
              <a:rPr lang="pt-BR" sz="200" dirty="0"/>
              <a:t>), </a:t>
            </a:r>
            <a:r>
              <a:rPr lang="pt-BR" sz="200" dirty="0" err="1"/>
              <a:t>posicao_id.atletas</a:t>
            </a:r>
            <a:r>
              <a:rPr lang="pt-BR" sz="200" dirty="0"/>
              <a:t>, </a:t>
            </a:r>
            <a:r>
              <a:rPr lang="pt-BR" sz="200" dirty="0" err="1"/>
              <a:t>posicao_id</a:t>
            </a:r>
            <a:r>
              <a:rPr lang="pt-BR" sz="200" dirty="0"/>
              <a:t>))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#</a:t>
            </a:r>
            <a:r>
              <a:rPr lang="pt-BR" sz="200" dirty="0" err="1"/>
              <a:t>select</a:t>
            </a:r>
            <a:r>
              <a:rPr lang="pt-BR" sz="200" dirty="0"/>
              <a:t>(-</a:t>
            </a:r>
            <a:r>
              <a:rPr lang="pt-BR" sz="200" dirty="0" err="1"/>
              <a:t>posicao_id.atletas</a:t>
            </a:r>
            <a:r>
              <a:rPr lang="pt-BR" sz="200" dirty="0"/>
              <a:t>) %&gt;%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select</a:t>
            </a:r>
            <a:r>
              <a:rPr lang="pt-BR" sz="200" dirty="0"/>
              <a:t>(</a:t>
            </a:r>
          </a:p>
          <a:p>
            <a:r>
              <a:rPr lang="pt-BR" sz="200" dirty="0"/>
              <a:t>    ano,</a:t>
            </a:r>
          </a:p>
          <a:p>
            <a:r>
              <a:rPr lang="pt-BR" sz="200" dirty="0"/>
              <a:t>    rodada, </a:t>
            </a:r>
          </a:p>
          <a:p>
            <a:r>
              <a:rPr lang="pt-BR" sz="200" dirty="0"/>
              <a:t>    participou,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posicao_id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pontos_num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preco_num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substituido</a:t>
            </a:r>
            <a:r>
              <a:rPr lang="pt-BR" sz="200" dirty="0"/>
              <a:t>, 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tempo_jogado</a:t>
            </a:r>
            <a:r>
              <a:rPr lang="pt-BR" sz="200" dirty="0"/>
              <a:t>, </a:t>
            </a:r>
          </a:p>
          <a:p>
            <a:r>
              <a:rPr lang="pt-BR" sz="200" dirty="0"/>
              <a:t>    nota, </a:t>
            </a:r>
          </a:p>
          <a:p>
            <a:r>
              <a:rPr lang="pt-BR" sz="200" dirty="0"/>
              <a:t>    FS,</a:t>
            </a:r>
          </a:p>
          <a:p>
            <a:r>
              <a:rPr lang="pt-BR" sz="200" dirty="0"/>
              <a:t>    PE,</a:t>
            </a:r>
          </a:p>
          <a:p>
            <a:r>
              <a:rPr lang="pt-BR" sz="200" dirty="0"/>
              <a:t>    A,</a:t>
            </a:r>
          </a:p>
          <a:p>
            <a:r>
              <a:rPr lang="pt-BR" sz="200" dirty="0"/>
              <a:t>    FT,</a:t>
            </a:r>
          </a:p>
          <a:p>
            <a:r>
              <a:rPr lang="pt-BR" sz="200" dirty="0"/>
              <a:t>    FD,</a:t>
            </a:r>
          </a:p>
          <a:p>
            <a:r>
              <a:rPr lang="pt-BR" sz="200" dirty="0"/>
              <a:t>    FF,</a:t>
            </a:r>
          </a:p>
          <a:p>
            <a:r>
              <a:rPr lang="pt-BR" sz="200" dirty="0"/>
              <a:t>    G,</a:t>
            </a:r>
          </a:p>
          <a:p>
            <a:r>
              <a:rPr lang="pt-BR" sz="200" dirty="0"/>
              <a:t>    I,</a:t>
            </a:r>
          </a:p>
          <a:p>
            <a:r>
              <a:rPr lang="pt-BR" sz="200" dirty="0"/>
              <a:t>    PP,</a:t>
            </a:r>
          </a:p>
          <a:p>
            <a:r>
              <a:rPr lang="pt-BR" sz="200" dirty="0"/>
              <a:t>    RB,</a:t>
            </a:r>
          </a:p>
          <a:p>
            <a:r>
              <a:rPr lang="pt-BR" sz="200" dirty="0"/>
              <a:t>    FC,</a:t>
            </a:r>
          </a:p>
          <a:p>
            <a:r>
              <a:rPr lang="pt-BR" sz="200" dirty="0"/>
              <a:t>    GC,</a:t>
            </a:r>
          </a:p>
          <a:p>
            <a:r>
              <a:rPr lang="pt-BR" sz="200" dirty="0"/>
              <a:t>    CA,</a:t>
            </a:r>
          </a:p>
          <a:p>
            <a:r>
              <a:rPr lang="pt-BR" sz="200" dirty="0"/>
              <a:t>    CV,</a:t>
            </a:r>
          </a:p>
          <a:p>
            <a:r>
              <a:rPr lang="pt-BR" sz="200" dirty="0"/>
              <a:t>    SG,</a:t>
            </a:r>
          </a:p>
          <a:p>
            <a:r>
              <a:rPr lang="pt-BR" sz="200" dirty="0"/>
              <a:t>    DD,</a:t>
            </a:r>
          </a:p>
          <a:p>
            <a:r>
              <a:rPr lang="pt-BR" sz="200" dirty="0"/>
              <a:t>    DP,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apelido_atleta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nome_clube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mando_consolidado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placar_meus_gols</a:t>
            </a:r>
            <a:r>
              <a:rPr lang="pt-BR" sz="200" dirty="0"/>
              <a:t>,</a:t>
            </a:r>
          </a:p>
          <a:p>
            <a:r>
              <a:rPr lang="pt-BR" sz="200" dirty="0"/>
              <a:t>    </a:t>
            </a:r>
            <a:r>
              <a:rPr lang="pt-BR" sz="200" dirty="0" err="1"/>
              <a:t>placar_gols_deles</a:t>
            </a:r>
            <a:endParaRPr lang="pt-BR" sz="200" dirty="0"/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  </a:t>
            </a:r>
          </a:p>
          <a:p>
            <a:r>
              <a:rPr lang="pt-BR" sz="200" dirty="0"/>
              <a:t>  ) %&gt;% </a:t>
            </a:r>
          </a:p>
          <a:p>
            <a:r>
              <a:rPr lang="pt-BR" sz="200" dirty="0"/>
              <a:t>  </a:t>
            </a:r>
          </a:p>
          <a:p>
            <a:r>
              <a:rPr lang="pt-BR" sz="200" dirty="0"/>
              <a:t>  </a:t>
            </a:r>
            <a:r>
              <a:rPr lang="pt-BR" sz="200" dirty="0" err="1"/>
              <a:t>inner_join</a:t>
            </a:r>
            <a:r>
              <a:rPr lang="pt-BR" sz="200" dirty="0"/>
              <a:t>(</a:t>
            </a:r>
            <a:r>
              <a:rPr lang="pt-BR" sz="200" dirty="0" err="1"/>
              <a:t>posicao</a:t>
            </a:r>
            <a:r>
              <a:rPr lang="pt-BR" sz="200" dirty="0"/>
              <a:t>, </a:t>
            </a:r>
            <a:r>
              <a:rPr lang="pt-BR" sz="200" dirty="0" err="1"/>
              <a:t>by</a:t>
            </a:r>
            <a:r>
              <a:rPr lang="pt-BR" sz="200" dirty="0"/>
              <a:t> =c( "</a:t>
            </a:r>
            <a:r>
              <a:rPr lang="pt-BR" sz="200" dirty="0" err="1"/>
              <a:t>partida_id</a:t>
            </a:r>
            <a:r>
              <a:rPr lang="pt-BR" sz="200" dirty="0"/>
              <a:t>" = "id"), </a:t>
            </a:r>
            <a:r>
              <a:rPr lang="pt-BR" sz="200" dirty="0" err="1"/>
              <a:t>suffix</a:t>
            </a:r>
            <a:r>
              <a:rPr lang="pt-BR" sz="200" dirty="0"/>
              <a:t> = c("",".</a:t>
            </a:r>
            <a:r>
              <a:rPr lang="pt-BR" sz="200" dirty="0" err="1"/>
              <a:t>partidas_por_id</a:t>
            </a:r>
            <a:r>
              <a:rPr lang="pt-BR" sz="200" dirty="0"/>
              <a:t>"  ) ) %&gt;% </a:t>
            </a:r>
          </a:p>
          <a:p>
            <a:r>
              <a:rPr lang="pt-BR" sz="200" dirty="0"/>
              <a:t>  </a:t>
            </a:r>
          </a:p>
          <a:p>
            <a:endParaRPr lang="pt-BR" sz="200" dirty="0"/>
          </a:p>
          <a:p>
            <a:r>
              <a:rPr lang="pt-BR" sz="200" dirty="0"/>
              <a:t>  </a:t>
            </a:r>
            <a:r>
              <a:rPr lang="pt-BR" sz="200" dirty="0" err="1"/>
              <a:t>identity</a:t>
            </a:r>
            <a:r>
              <a:rPr lang="pt-BR" sz="200" dirty="0"/>
              <a:t>()</a:t>
            </a:r>
          </a:p>
          <a:p>
            <a:endParaRPr lang="pt-BR" sz="200" dirty="0"/>
          </a:p>
          <a:p>
            <a:endParaRPr lang="pt-BR" sz="200" dirty="0"/>
          </a:p>
          <a:p>
            <a:r>
              <a:rPr lang="pt-BR" sz="200" dirty="0" err="1"/>
              <a:t>summary</a:t>
            </a:r>
            <a:r>
              <a:rPr lang="pt-BR" sz="200" dirty="0"/>
              <a:t>(</a:t>
            </a:r>
            <a:r>
              <a:rPr lang="pt-BR" sz="200" dirty="0" err="1"/>
              <a:t>scouts_completo</a:t>
            </a:r>
            <a:r>
              <a:rPr lang="pt-BR" sz="200" dirty="0"/>
              <a:t>)</a:t>
            </a:r>
          </a:p>
          <a:p>
            <a:endParaRPr lang="pt-BR" sz="200" dirty="0"/>
          </a:p>
          <a:p>
            <a:endParaRPr lang="pt-BR" sz="200" dirty="0"/>
          </a:p>
          <a:p>
            <a:endParaRPr lang="pt-BR" sz="200" dirty="0"/>
          </a:p>
        </p:txBody>
      </p:sp>
      <p:sp>
        <p:nvSpPr>
          <p:cNvPr id="3" name="Retângulo 2"/>
          <p:cNvSpPr/>
          <p:nvPr/>
        </p:nvSpPr>
        <p:spPr>
          <a:xfrm>
            <a:off x="140414" y="1062084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/>
              <a:t>scouts_sem_zero</a:t>
            </a:r>
            <a:r>
              <a:rPr lang="pt-BR" sz="1400" dirty="0"/>
              <a:t> &lt;- </a:t>
            </a:r>
            <a:r>
              <a:rPr lang="pt-BR" sz="1400" dirty="0" err="1"/>
              <a:t>scouts_completo</a:t>
            </a:r>
            <a:r>
              <a:rPr lang="pt-BR" sz="1400" dirty="0"/>
              <a:t> %&gt;% 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filter</a:t>
            </a:r>
            <a:r>
              <a:rPr lang="pt-BR" sz="1400" dirty="0"/>
              <a:t>(</a:t>
            </a:r>
            <a:r>
              <a:rPr lang="pt-BR" sz="1400" dirty="0" err="1"/>
              <a:t>pontos_num</a:t>
            </a:r>
            <a:r>
              <a:rPr lang="pt-BR" sz="1400" dirty="0"/>
              <a:t> != 0)</a:t>
            </a:r>
          </a:p>
          <a:p>
            <a:endParaRPr lang="pt-BR" sz="1400" dirty="0"/>
          </a:p>
          <a:p>
            <a:r>
              <a:rPr lang="pt-BR" sz="1400" dirty="0" err="1"/>
              <a:t>ggplot</a:t>
            </a:r>
            <a:r>
              <a:rPr lang="pt-BR" sz="1400" dirty="0"/>
              <a:t>(</a:t>
            </a:r>
            <a:r>
              <a:rPr lang="pt-BR" sz="1400" dirty="0" err="1"/>
              <a:t>scouts_sem_zero</a:t>
            </a:r>
            <a:r>
              <a:rPr lang="pt-BR" sz="1400" dirty="0"/>
              <a:t>, </a:t>
            </a:r>
            <a:r>
              <a:rPr lang="pt-BR" sz="1400" dirty="0" err="1"/>
              <a:t>aes</a:t>
            </a:r>
            <a:r>
              <a:rPr lang="pt-BR" sz="1400" dirty="0"/>
              <a:t>(x = </a:t>
            </a:r>
            <a:r>
              <a:rPr lang="pt-BR" sz="1400" dirty="0" err="1"/>
              <a:t>nome_posicao</a:t>
            </a:r>
            <a:r>
              <a:rPr lang="pt-BR" sz="1400" dirty="0"/>
              <a:t>, y = </a:t>
            </a:r>
            <a:r>
              <a:rPr lang="pt-BR" sz="1400" dirty="0" err="1"/>
              <a:t>pontos_num</a:t>
            </a:r>
            <a:r>
              <a:rPr lang="pt-BR" sz="1400" dirty="0"/>
              <a:t>)) +</a:t>
            </a:r>
          </a:p>
          <a:p>
            <a:r>
              <a:rPr lang="pt-BR" sz="1400" dirty="0"/>
              <a:t>  </a:t>
            </a:r>
            <a:r>
              <a:rPr lang="pt-BR" sz="1400" dirty="0" err="1"/>
              <a:t>geom_violin</a:t>
            </a:r>
            <a:r>
              <a:rPr lang="pt-BR" sz="1400" dirty="0"/>
              <a:t>( 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096895"/>
            <a:ext cx="7676618" cy="467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35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" y="41955"/>
            <a:ext cx="10515600" cy="1325563"/>
          </a:xfrm>
        </p:spPr>
        <p:txBody>
          <a:bodyPr/>
          <a:lstStyle/>
          <a:p>
            <a:r>
              <a:rPr lang="pt-BR" dirty="0" err="1">
                <a:cs typeface="Calibri Light"/>
              </a:rPr>
              <a:t>Tidy</a:t>
            </a:r>
            <a:r>
              <a:rPr lang="pt-BR" dirty="0">
                <a:cs typeface="Calibri Light"/>
              </a:rPr>
              <a:t> data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581150" y="1035278"/>
            <a:ext cx="1002029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000" dirty="0"/>
          </a:p>
          <a:p>
            <a:endParaRPr lang="pt-BR" sz="1000" dirty="0"/>
          </a:p>
          <a:p>
            <a:r>
              <a:rPr lang="pt-BR" sz="1000" dirty="0" err="1"/>
              <a:t>pontuacao_limpa</a:t>
            </a:r>
            <a:r>
              <a:rPr lang="pt-BR" sz="1000" dirty="0"/>
              <a:t> &lt;- </a:t>
            </a:r>
            <a:r>
              <a:rPr lang="pt-BR" sz="1000" dirty="0" err="1"/>
              <a:t>pontuacao</a:t>
            </a:r>
            <a:r>
              <a:rPr lang="pt-BR" sz="1000" dirty="0"/>
              <a:t> %&gt;% 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mutate</a:t>
            </a:r>
            <a:r>
              <a:rPr lang="pt-BR" sz="1000" dirty="0"/>
              <a:t>(nome = </a:t>
            </a:r>
            <a:r>
              <a:rPr lang="pt-BR" sz="1000" dirty="0" err="1"/>
              <a:t>iconv</a:t>
            </a:r>
            <a:r>
              <a:rPr lang="pt-BR" sz="1000" dirty="0"/>
              <a:t>(</a:t>
            </a:r>
            <a:r>
              <a:rPr lang="pt-BR" sz="1000" dirty="0" err="1"/>
              <a:t>nome,from</a:t>
            </a:r>
            <a:r>
              <a:rPr lang="pt-BR" sz="1000" dirty="0"/>
              <a:t>="UTF-8",to="ASCII//TRANSLIT")) %&gt;% 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mutate</a:t>
            </a:r>
            <a:r>
              <a:rPr lang="pt-BR" sz="1000" dirty="0"/>
              <a:t>(nome = </a:t>
            </a:r>
            <a:r>
              <a:rPr lang="pt-BR" sz="1000" dirty="0" err="1"/>
              <a:t>str_replace_all</a:t>
            </a:r>
            <a:r>
              <a:rPr lang="pt-BR" sz="1000" dirty="0"/>
              <a:t>(nome, " ", "_"))</a:t>
            </a:r>
          </a:p>
          <a:p>
            <a:endParaRPr lang="pt-BR" sz="1000" dirty="0"/>
          </a:p>
          <a:p>
            <a:r>
              <a:rPr lang="pt-BR" sz="1000" dirty="0" err="1"/>
              <a:t>scouts_completo_gather</a:t>
            </a:r>
            <a:r>
              <a:rPr lang="pt-BR" sz="1000" dirty="0"/>
              <a:t> &lt;- </a:t>
            </a:r>
            <a:r>
              <a:rPr lang="pt-BR" sz="1000" dirty="0" err="1"/>
              <a:t>scouts_completo</a:t>
            </a:r>
            <a:r>
              <a:rPr lang="pt-BR" sz="1000" dirty="0"/>
              <a:t> %&gt;% 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mutate</a:t>
            </a:r>
            <a:r>
              <a:rPr lang="pt-BR" sz="1000" dirty="0"/>
              <a:t>(</a:t>
            </a:r>
            <a:r>
              <a:rPr lang="pt-BR" sz="1000" dirty="0" err="1"/>
              <a:t>unitario</a:t>
            </a:r>
            <a:r>
              <a:rPr lang="pt-BR" sz="1000" dirty="0"/>
              <a:t> = 1) %&gt;% 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mutate</a:t>
            </a:r>
            <a:r>
              <a:rPr lang="pt-BR" sz="1000" dirty="0"/>
              <a:t>(</a:t>
            </a:r>
            <a:r>
              <a:rPr lang="pt-BR" sz="1000" dirty="0" err="1"/>
              <a:t>indice</a:t>
            </a:r>
            <a:r>
              <a:rPr lang="pt-BR" sz="1000" dirty="0"/>
              <a:t> = </a:t>
            </a:r>
            <a:r>
              <a:rPr lang="pt-BR" sz="1000" dirty="0" err="1"/>
              <a:t>cumsum</a:t>
            </a:r>
            <a:r>
              <a:rPr lang="pt-BR" sz="1000" dirty="0"/>
              <a:t>(</a:t>
            </a:r>
            <a:r>
              <a:rPr lang="pt-BR" sz="1000" dirty="0" err="1"/>
              <a:t>unitario</a:t>
            </a:r>
            <a:r>
              <a:rPr lang="pt-BR" sz="1000" dirty="0"/>
              <a:t>)) %&gt;% 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gather</a:t>
            </a:r>
            <a:r>
              <a:rPr lang="pt-BR" sz="1000" dirty="0"/>
              <a:t>( </a:t>
            </a:r>
            <a:r>
              <a:rPr lang="pt-BR" sz="1000" dirty="0" err="1"/>
              <a:t>tipo_pontuacao</a:t>
            </a:r>
            <a:r>
              <a:rPr lang="pt-BR" sz="1000" dirty="0"/>
              <a:t>, </a:t>
            </a:r>
            <a:r>
              <a:rPr lang="pt-BR" sz="1000" dirty="0" err="1"/>
              <a:t>pontuacao</a:t>
            </a:r>
            <a:r>
              <a:rPr lang="pt-BR" sz="1000" dirty="0"/>
              <a:t>, </a:t>
            </a:r>
          </a:p>
          <a:p>
            <a:r>
              <a:rPr lang="pt-BR" sz="1000" dirty="0"/>
              <a:t>          </a:t>
            </a:r>
          </a:p>
          <a:p>
            <a:r>
              <a:rPr lang="pt-BR" sz="1000" dirty="0"/>
              <a:t>          FS,</a:t>
            </a:r>
          </a:p>
          <a:p>
            <a:r>
              <a:rPr lang="pt-BR" sz="1000" dirty="0"/>
              <a:t>          PE,</a:t>
            </a:r>
          </a:p>
          <a:p>
            <a:r>
              <a:rPr lang="pt-BR" sz="1000" dirty="0"/>
              <a:t>          A,</a:t>
            </a:r>
          </a:p>
          <a:p>
            <a:r>
              <a:rPr lang="pt-BR" sz="1000" dirty="0"/>
              <a:t>          FT,</a:t>
            </a:r>
          </a:p>
          <a:p>
            <a:r>
              <a:rPr lang="pt-BR" sz="1000" dirty="0"/>
              <a:t>          FD,</a:t>
            </a:r>
          </a:p>
          <a:p>
            <a:r>
              <a:rPr lang="pt-BR" sz="1000" dirty="0"/>
              <a:t>          FF,</a:t>
            </a:r>
          </a:p>
          <a:p>
            <a:r>
              <a:rPr lang="pt-BR" sz="1000" dirty="0"/>
              <a:t>          G,</a:t>
            </a:r>
          </a:p>
          <a:p>
            <a:r>
              <a:rPr lang="pt-BR" sz="1000" dirty="0"/>
              <a:t>          I,</a:t>
            </a:r>
          </a:p>
          <a:p>
            <a:r>
              <a:rPr lang="pt-BR" sz="1000" dirty="0"/>
              <a:t>          PP,</a:t>
            </a:r>
          </a:p>
          <a:p>
            <a:r>
              <a:rPr lang="pt-BR" sz="1000" dirty="0"/>
              <a:t>          RB,</a:t>
            </a:r>
          </a:p>
          <a:p>
            <a:r>
              <a:rPr lang="pt-BR" sz="1000" dirty="0"/>
              <a:t>          FC,</a:t>
            </a:r>
          </a:p>
          <a:p>
            <a:r>
              <a:rPr lang="pt-BR" sz="1000" dirty="0"/>
              <a:t>          GC,</a:t>
            </a:r>
          </a:p>
          <a:p>
            <a:r>
              <a:rPr lang="pt-BR" sz="1000" dirty="0"/>
              <a:t>          CA,</a:t>
            </a:r>
          </a:p>
          <a:p>
            <a:r>
              <a:rPr lang="pt-BR" sz="1000" dirty="0"/>
              <a:t>          CV,</a:t>
            </a:r>
          </a:p>
          <a:p>
            <a:r>
              <a:rPr lang="pt-BR" sz="1000" dirty="0"/>
              <a:t>          SG,</a:t>
            </a:r>
          </a:p>
          <a:p>
            <a:r>
              <a:rPr lang="pt-BR" sz="1000" dirty="0"/>
              <a:t>          DD,</a:t>
            </a:r>
          </a:p>
          <a:p>
            <a:r>
              <a:rPr lang="pt-BR" sz="1000" dirty="0"/>
              <a:t>          DP</a:t>
            </a:r>
          </a:p>
          <a:p>
            <a:endParaRPr lang="pt-BR" sz="1000" dirty="0"/>
          </a:p>
          <a:p>
            <a:r>
              <a:rPr lang="pt-BR" sz="1000" dirty="0"/>
              <a:t>          ) %&gt;% 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left_join</a:t>
            </a:r>
            <a:r>
              <a:rPr lang="pt-BR" sz="1000" dirty="0"/>
              <a:t>(</a:t>
            </a:r>
            <a:r>
              <a:rPr lang="pt-BR" sz="1000" dirty="0" err="1"/>
              <a:t>pontuacao_limpa</a:t>
            </a:r>
            <a:r>
              <a:rPr lang="pt-BR" sz="1000" dirty="0"/>
              <a:t>, </a:t>
            </a:r>
            <a:r>
              <a:rPr lang="pt-BR" sz="1000" dirty="0" err="1"/>
              <a:t>by</a:t>
            </a:r>
            <a:r>
              <a:rPr lang="pt-BR" sz="1000" dirty="0"/>
              <a:t> = c("</a:t>
            </a:r>
            <a:r>
              <a:rPr lang="pt-BR" sz="1000" dirty="0" err="1"/>
              <a:t>tipo_pontuacao</a:t>
            </a:r>
            <a:r>
              <a:rPr lang="pt-BR" sz="1000" dirty="0"/>
              <a:t>" = "</a:t>
            </a:r>
            <a:r>
              <a:rPr lang="pt-BR" sz="1000" dirty="0" err="1"/>
              <a:t>abreviacao</a:t>
            </a:r>
            <a:r>
              <a:rPr lang="pt-BR" sz="1000" dirty="0"/>
              <a:t>")  ) %&gt;% 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select</a:t>
            </a:r>
            <a:r>
              <a:rPr lang="pt-BR" sz="1000" dirty="0"/>
              <a:t>(-</a:t>
            </a:r>
            <a:r>
              <a:rPr lang="pt-BR" sz="1000" dirty="0" err="1"/>
              <a:t>pontuacao.y</a:t>
            </a:r>
            <a:r>
              <a:rPr lang="pt-BR" sz="1000" dirty="0"/>
              <a:t>, -</a:t>
            </a:r>
            <a:r>
              <a:rPr lang="pt-BR" sz="1000" dirty="0" err="1"/>
              <a:t>tipo_pontuacao</a:t>
            </a:r>
            <a:r>
              <a:rPr lang="pt-BR" sz="1000" dirty="0"/>
              <a:t>) %&gt;% </a:t>
            </a:r>
          </a:p>
          <a:p>
            <a:r>
              <a:rPr lang="pt-BR" sz="1000" dirty="0"/>
              <a:t>  spread(nome, </a:t>
            </a:r>
            <a:r>
              <a:rPr lang="pt-BR" sz="1000" dirty="0" err="1"/>
              <a:t>pontuacao.x</a:t>
            </a:r>
            <a:r>
              <a:rPr lang="pt-BR" sz="1000" dirty="0"/>
              <a:t>) %&gt;% 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identity</a:t>
            </a:r>
            <a:r>
              <a:rPr lang="pt-BR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19390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0A6606-0161-4BB4-9187-F104BCC8A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" y="41955"/>
            <a:ext cx="10515600" cy="1325563"/>
          </a:xfrm>
        </p:spPr>
        <p:txBody>
          <a:bodyPr/>
          <a:lstStyle/>
          <a:p>
            <a:r>
              <a:rPr lang="pt-BR" dirty="0" err="1" smtClean="0">
                <a:cs typeface="Calibri Light"/>
              </a:rPr>
              <a:t>Exercicio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581150" y="1035278"/>
            <a:ext cx="10020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000" dirty="0"/>
          </a:p>
          <a:p>
            <a:endParaRPr lang="pt-BR" sz="1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5774" y="1533525"/>
            <a:ext cx="938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Sabendo que a função </a:t>
            </a:r>
            <a:r>
              <a:rPr lang="pt-BR" dirty="0" err="1" smtClean="0"/>
              <a:t>top_n</a:t>
            </a:r>
            <a:r>
              <a:rPr lang="pt-BR" dirty="0" smtClean="0"/>
              <a:t>(</a:t>
            </a:r>
            <a:r>
              <a:rPr lang="pt-BR" dirty="0" err="1" smtClean="0"/>
              <a:t>tibble</a:t>
            </a:r>
            <a:r>
              <a:rPr lang="pt-BR" dirty="0" smtClean="0"/>
              <a:t>, coluna) devolve as linhas que são maiores em um quesito, mostre quais são os jogadores que têm as 10 maiores médias de roubadas de bola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6854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Resposta ao exercício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8200" y="1856893"/>
            <a:ext cx="8250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scouts_completo_nomes</a:t>
            </a:r>
            <a:r>
              <a:rPr lang="pt-BR" dirty="0"/>
              <a:t> %&gt;% </a:t>
            </a:r>
          </a:p>
          <a:p>
            <a:r>
              <a:rPr lang="pt-BR" dirty="0"/>
              <a:t>  </a:t>
            </a:r>
            <a:r>
              <a:rPr lang="pt-BR" dirty="0" err="1"/>
              <a:t>group_by</a:t>
            </a:r>
            <a:r>
              <a:rPr lang="pt-BR" dirty="0"/>
              <a:t>(</a:t>
            </a:r>
            <a:r>
              <a:rPr lang="pt-BR" dirty="0" err="1"/>
              <a:t>apelido_atleta</a:t>
            </a:r>
            <a:r>
              <a:rPr lang="pt-BR" dirty="0"/>
              <a:t>) %&gt;% </a:t>
            </a:r>
          </a:p>
          <a:p>
            <a:r>
              <a:rPr lang="pt-BR" dirty="0"/>
              <a:t>  </a:t>
            </a:r>
            <a:r>
              <a:rPr lang="pt-BR" dirty="0" err="1"/>
              <a:t>summarise</a:t>
            </a:r>
            <a:r>
              <a:rPr lang="pt-BR" dirty="0"/>
              <a:t>(</a:t>
            </a:r>
            <a:r>
              <a:rPr lang="pt-BR" dirty="0" err="1"/>
              <a:t>Roubada_de_bola</a:t>
            </a:r>
            <a:r>
              <a:rPr lang="pt-BR" dirty="0"/>
              <a:t> =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Roubada_de_bola</a:t>
            </a:r>
            <a:r>
              <a:rPr lang="pt-BR" dirty="0"/>
              <a:t>)) %&gt;% </a:t>
            </a:r>
          </a:p>
          <a:p>
            <a:r>
              <a:rPr lang="pt-BR" dirty="0"/>
              <a:t>  </a:t>
            </a:r>
            <a:r>
              <a:rPr lang="pt-BR" dirty="0" err="1"/>
              <a:t>arrange</a:t>
            </a:r>
            <a:r>
              <a:rPr lang="pt-BR" dirty="0"/>
              <a:t>( </a:t>
            </a:r>
            <a:r>
              <a:rPr lang="pt-BR" dirty="0" err="1"/>
              <a:t>desc</a:t>
            </a:r>
            <a:r>
              <a:rPr lang="pt-BR" dirty="0"/>
              <a:t>(</a:t>
            </a:r>
            <a:r>
              <a:rPr lang="pt-BR" dirty="0" err="1"/>
              <a:t>Roubada_de_bola</a:t>
            </a:r>
            <a:r>
              <a:rPr lang="pt-BR" dirty="0"/>
              <a:t>) ) %&gt;% </a:t>
            </a:r>
          </a:p>
          <a:p>
            <a:r>
              <a:rPr lang="pt-BR" dirty="0"/>
              <a:t>  </a:t>
            </a:r>
            <a:r>
              <a:rPr lang="pt-BR" dirty="0" err="1"/>
              <a:t>top_n</a:t>
            </a:r>
            <a:r>
              <a:rPr lang="pt-BR" dirty="0"/>
              <a:t>(10)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58368" y="4425696"/>
            <a:ext cx="364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 que está errado???? Faça com gols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7869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251" y="8815"/>
            <a:ext cx="10515600" cy="1325563"/>
          </a:xfrm>
        </p:spPr>
        <p:txBody>
          <a:bodyPr/>
          <a:lstStyle/>
          <a:p>
            <a:r>
              <a:rPr lang="pt-BR" dirty="0" smtClean="0"/>
              <a:t>Erros nos dados!!!!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05637" y="1123362"/>
            <a:ext cx="82509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Ao destrinchar os dados, podemos começar a nos deparar com falhas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Neste caso há falhas nos dados de 2015. Alguns estão superestimados.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Vamos rodar tudo de novo  (leitura dos arquivos, sem 2015; </a:t>
            </a:r>
            <a:r>
              <a:rPr lang="pt-BR" dirty="0" err="1" smtClean="0"/>
              <a:t>gather</a:t>
            </a:r>
            <a:r>
              <a:rPr lang="pt-BR" dirty="0" smtClean="0"/>
              <a:t>-spread, </a:t>
            </a:r>
            <a:r>
              <a:rPr lang="pt-BR" dirty="0" err="1" smtClean="0"/>
              <a:t>top_n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777072" y="3689479"/>
            <a:ext cx="87789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scouts_completo_nomes</a:t>
            </a:r>
            <a:r>
              <a:rPr lang="pt-BR" dirty="0"/>
              <a:t> %&gt;% </a:t>
            </a:r>
          </a:p>
          <a:p>
            <a:r>
              <a:rPr lang="pt-BR" dirty="0"/>
              <a:t>  </a:t>
            </a:r>
            <a:r>
              <a:rPr lang="pt-BR" dirty="0" err="1"/>
              <a:t>filter</a:t>
            </a:r>
            <a:r>
              <a:rPr lang="pt-BR" dirty="0"/>
              <a:t>(</a:t>
            </a:r>
            <a:r>
              <a:rPr lang="pt-BR" dirty="0" err="1"/>
              <a:t>pontos_num</a:t>
            </a:r>
            <a:r>
              <a:rPr lang="pt-BR" dirty="0"/>
              <a:t> != 0) %&gt;% </a:t>
            </a:r>
          </a:p>
          <a:p>
            <a:r>
              <a:rPr lang="pt-BR" dirty="0"/>
              <a:t>  </a:t>
            </a:r>
            <a:r>
              <a:rPr lang="pt-BR" dirty="0" err="1"/>
              <a:t>group_by</a:t>
            </a:r>
            <a:r>
              <a:rPr lang="pt-BR" dirty="0"/>
              <a:t>(</a:t>
            </a:r>
            <a:r>
              <a:rPr lang="pt-BR" dirty="0" err="1"/>
              <a:t>apelido_atleta</a:t>
            </a:r>
            <a:r>
              <a:rPr lang="pt-BR" dirty="0"/>
              <a:t>) %&gt;% </a:t>
            </a:r>
          </a:p>
          <a:p>
            <a:r>
              <a:rPr lang="pt-BR" dirty="0"/>
              <a:t>  </a:t>
            </a:r>
            <a:r>
              <a:rPr lang="pt-BR" dirty="0" err="1"/>
              <a:t>summarise</a:t>
            </a:r>
            <a:r>
              <a:rPr lang="pt-BR" dirty="0"/>
              <a:t>(</a:t>
            </a:r>
            <a:r>
              <a:rPr lang="pt-BR" dirty="0" err="1"/>
              <a:t>Roubada_de_bola</a:t>
            </a:r>
            <a:r>
              <a:rPr lang="pt-BR" dirty="0"/>
              <a:t> =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Roubada_de_bola</a:t>
            </a:r>
            <a:r>
              <a:rPr lang="pt-BR" dirty="0"/>
              <a:t>), </a:t>
            </a:r>
            <a:r>
              <a:rPr lang="pt-BR" dirty="0" err="1"/>
              <a:t>participacoes</a:t>
            </a:r>
            <a:r>
              <a:rPr lang="pt-BR" dirty="0"/>
              <a:t> = n()) %&gt;% </a:t>
            </a:r>
          </a:p>
          <a:p>
            <a:r>
              <a:rPr lang="pt-BR" dirty="0"/>
              <a:t>  </a:t>
            </a:r>
            <a:r>
              <a:rPr lang="pt-BR" dirty="0" err="1"/>
              <a:t>arrange</a:t>
            </a:r>
            <a:r>
              <a:rPr lang="pt-BR" dirty="0"/>
              <a:t>( </a:t>
            </a:r>
            <a:r>
              <a:rPr lang="pt-BR" dirty="0" err="1"/>
              <a:t>desc</a:t>
            </a:r>
            <a:r>
              <a:rPr lang="pt-BR" dirty="0"/>
              <a:t>(</a:t>
            </a:r>
            <a:r>
              <a:rPr lang="pt-BR" dirty="0" err="1"/>
              <a:t>Roubada_de_bola</a:t>
            </a:r>
            <a:r>
              <a:rPr lang="pt-BR" dirty="0"/>
              <a:t>) ) %&gt;% </a:t>
            </a:r>
          </a:p>
          <a:p>
            <a:r>
              <a:rPr lang="pt-BR" dirty="0"/>
              <a:t>  </a:t>
            </a:r>
            <a:r>
              <a:rPr lang="pt-BR" dirty="0" err="1"/>
              <a:t>top_n</a:t>
            </a:r>
            <a:r>
              <a:rPr lang="pt-BR" dirty="0"/>
              <a:t>(10, </a:t>
            </a:r>
            <a:r>
              <a:rPr lang="pt-BR" dirty="0" err="1"/>
              <a:t>Roubada_de_bola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7667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Regressão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784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366" y="84467"/>
            <a:ext cx="10515600" cy="1325563"/>
          </a:xfrm>
        </p:spPr>
        <p:txBody>
          <a:bodyPr/>
          <a:lstStyle/>
          <a:p>
            <a:r>
              <a:rPr lang="pt-BR" dirty="0"/>
              <a:t>Rudimentos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 é uma linguagem dinamicamente </a:t>
            </a:r>
            <a:r>
              <a:rPr lang="pt-BR" dirty="0" err="1"/>
              <a:t>tipada</a:t>
            </a:r>
            <a:endParaRPr lang="pt-BR" dirty="0"/>
          </a:p>
          <a:p>
            <a:endParaRPr lang="pt-BR" dirty="0"/>
          </a:p>
          <a:p>
            <a:r>
              <a:rPr lang="pt-BR" dirty="0"/>
              <a:t>O tipo da variável é definido no momento da atribuição</a:t>
            </a:r>
          </a:p>
          <a:p>
            <a:endParaRPr lang="pt-BR" dirty="0"/>
          </a:p>
          <a:p>
            <a:r>
              <a:rPr lang="pt-BR" dirty="0"/>
              <a:t>A linguagem facilita muito operações com vetores, o que é uma propriedade bastante conveniente para análise de dados</a:t>
            </a:r>
          </a:p>
          <a:p>
            <a:endParaRPr lang="pt-BR" dirty="0"/>
          </a:p>
          <a:p>
            <a:r>
              <a:rPr lang="pt-BR" dirty="0"/>
              <a:t>1 </a:t>
            </a:r>
            <a:r>
              <a:rPr lang="pt-BR" dirty="0" err="1"/>
              <a:t>based</a:t>
            </a:r>
            <a:r>
              <a:rPr lang="pt-BR" dirty="0"/>
              <a:t>, ou seja, a primeira posição de um vetor é vetor[1]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37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55" y="-181069"/>
            <a:ext cx="10515600" cy="1325563"/>
          </a:xfrm>
        </p:spPr>
        <p:txBody>
          <a:bodyPr/>
          <a:lstStyle/>
          <a:p>
            <a:r>
              <a:rPr lang="pt-BR" dirty="0"/>
              <a:t>Trabalhando com vetores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5939" y="929332"/>
            <a:ext cx="10062172" cy="1759547"/>
          </a:xfrm>
        </p:spPr>
        <p:txBody>
          <a:bodyPr>
            <a:normAutofit/>
          </a:bodyPr>
          <a:lstStyle/>
          <a:p>
            <a:r>
              <a:rPr lang="pt-BR" sz="2000" dirty="0"/>
              <a:t>Criar um vetor: v &lt;- c(10, 20, 30, 40, 50, 60)</a:t>
            </a:r>
          </a:p>
          <a:p>
            <a:r>
              <a:rPr lang="pt-BR" sz="2000" dirty="0"/>
              <a:t>Vamos rodar esse comando. No console e como um script</a:t>
            </a:r>
          </a:p>
          <a:p>
            <a:r>
              <a:rPr lang="pt-BR" sz="2000" dirty="0" err="1"/>
              <a:t>Enter</a:t>
            </a:r>
            <a:r>
              <a:rPr lang="pt-BR" sz="2000" dirty="0"/>
              <a:t> roda a linha no console, </a:t>
            </a:r>
            <a:r>
              <a:rPr lang="pt-BR" sz="2000" dirty="0" err="1"/>
              <a:t>Ctrl</a:t>
            </a:r>
            <a:r>
              <a:rPr lang="pt-BR" sz="2000" dirty="0"/>
              <a:t> + Shift + </a:t>
            </a:r>
            <a:r>
              <a:rPr lang="pt-BR" sz="2000" dirty="0" err="1"/>
              <a:t>Enter</a:t>
            </a:r>
            <a:r>
              <a:rPr lang="pt-BR" sz="2000" dirty="0"/>
              <a:t> roda um script</a:t>
            </a:r>
          </a:p>
          <a:p>
            <a:r>
              <a:rPr lang="pt-BR" sz="2000" dirty="0"/>
              <a:t>As variáveis criadas na sessão podem ser inspecionadas no </a:t>
            </a:r>
            <a:r>
              <a:rPr lang="pt-BR" sz="2000" dirty="0" err="1"/>
              <a:t>RStudio</a:t>
            </a: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7455"/>
            <a:ext cx="8102380" cy="43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650" y="0"/>
            <a:ext cx="10515600" cy="1325563"/>
          </a:xfrm>
        </p:spPr>
        <p:txBody>
          <a:bodyPr/>
          <a:lstStyle/>
          <a:p>
            <a:r>
              <a:rPr lang="pt-BR" dirty="0"/>
              <a:t>Trabalhando com vetores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2153" y="1282417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 err="1"/>
              <a:t>Subsetting</a:t>
            </a:r>
            <a:r>
              <a:rPr lang="pt-BR" dirty="0"/>
              <a:t> um vetor: </a:t>
            </a:r>
            <a:r>
              <a:rPr lang="pt-BR" dirty="0" err="1"/>
              <a:t>v_selecionado</a:t>
            </a:r>
            <a:r>
              <a:rPr lang="pt-BR" dirty="0"/>
              <a:t> &lt;- v[1]</a:t>
            </a:r>
          </a:p>
          <a:p>
            <a:endParaRPr lang="pt-BR" dirty="0"/>
          </a:p>
          <a:p>
            <a:r>
              <a:rPr lang="pt-BR" dirty="0" err="1"/>
              <a:t>Subsetting</a:t>
            </a:r>
            <a:r>
              <a:rPr lang="pt-BR" dirty="0"/>
              <a:t> um vetor com outro vetor: </a:t>
            </a:r>
            <a:r>
              <a:rPr lang="pt-BR" dirty="0" err="1"/>
              <a:t>v_selecionado</a:t>
            </a:r>
            <a:r>
              <a:rPr lang="pt-BR" dirty="0"/>
              <a:t> &lt;- v[c(2,5)]</a:t>
            </a:r>
          </a:p>
          <a:p>
            <a:endParaRPr lang="pt-BR" dirty="0"/>
          </a:p>
          <a:p>
            <a:r>
              <a:rPr lang="pt-BR" dirty="0"/>
              <a:t>Um jeito preguiçoso de criar vetores: </a:t>
            </a:r>
            <a:r>
              <a:rPr lang="pt-BR" dirty="0" err="1"/>
              <a:t>v_selecionado</a:t>
            </a:r>
            <a:r>
              <a:rPr lang="pt-BR" dirty="0"/>
              <a:t> &lt;- v[c(1:4)]</a:t>
            </a:r>
          </a:p>
          <a:p>
            <a:endParaRPr lang="pt-BR" dirty="0"/>
          </a:p>
          <a:p>
            <a:r>
              <a:rPr lang="pt-BR" dirty="0"/>
              <a:t>Outro jeito de criar: </a:t>
            </a:r>
            <a:r>
              <a:rPr lang="pt-BR" dirty="0" err="1"/>
              <a:t>seq</a:t>
            </a:r>
            <a:r>
              <a:rPr lang="pt-BR" dirty="0"/>
              <a:t>( 5, 15, </a:t>
            </a:r>
            <a:r>
              <a:rPr lang="pt-BR" dirty="0" err="1"/>
              <a:t>by</a:t>
            </a:r>
            <a:r>
              <a:rPr lang="pt-BR" dirty="0"/>
              <a:t> = 2 )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32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5650" y="0"/>
            <a:ext cx="10515600" cy="1325563"/>
          </a:xfrm>
        </p:spPr>
        <p:txBody>
          <a:bodyPr/>
          <a:lstStyle/>
          <a:p>
            <a:r>
              <a:rPr lang="pt-BR" dirty="0"/>
              <a:t>Trabalhando com vetores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3512" y="117377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Operações com vetores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Imagine que um time com nome aleatoriamente definido como SMA faz gol no outro a uma taxa de 2 gols por jogo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Imagine que o outro (aleatoriamente STI) faz gol numa taxa de 1 gol por jogo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Vamos simular a chance de vitória de cada?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54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D8662D0D197D145B8CEA5DD7D697466" ma:contentTypeVersion="2" ma:contentTypeDescription="Crie um novo documento." ma:contentTypeScope="" ma:versionID="b6724eac1ae7128a7ba5d3b7a0ad18df">
  <xsd:schema xmlns:xsd="http://www.w3.org/2001/XMLSchema" xmlns:xs="http://www.w3.org/2001/XMLSchema" xmlns:p="http://schemas.microsoft.com/office/2006/metadata/properties" xmlns:ns2="5193876d-babb-4546-986c-a7b3f97a8123" targetNamespace="http://schemas.microsoft.com/office/2006/metadata/properties" ma:root="true" ma:fieldsID="785f6ef220b78721e7d69c719fb6fe34" ns2:_="">
    <xsd:import namespace="5193876d-babb-4546-986c-a7b3f97a81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3876d-babb-4546-986c-a7b3f97a81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4ACEB4-0E0B-460B-91F0-4262702C4DB9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2006/metadata/properties"/>
    <ds:schemaRef ds:uri="5193876d-babb-4546-986c-a7b3f97a812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06F68A1-1374-457E-863E-87107A69E0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93876d-babb-4546-986c-a7b3f97a81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C4011E-D934-4069-9600-AFDD1091AB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16012</Words>
  <Application>Microsoft Office PowerPoint</Application>
  <PresentationFormat>Widescreen</PresentationFormat>
  <Paragraphs>3373</Paragraphs>
  <Slides>57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2" baseType="lpstr">
      <vt:lpstr>Arial</vt:lpstr>
      <vt:lpstr>Atlas Grotesk</vt:lpstr>
      <vt:lpstr>Calibri</vt:lpstr>
      <vt:lpstr>Calibri Light</vt:lpstr>
      <vt:lpstr>Tema do Office</vt:lpstr>
      <vt:lpstr>Roteiro</vt:lpstr>
      <vt:lpstr>O que é o R</vt:lpstr>
      <vt:lpstr>Comunidade R</vt:lpstr>
      <vt:lpstr>Onde o R se encaixa</vt:lpstr>
      <vt:lpstr>Power BI x R</vt:lpstr>
      <vt:lpstr>Rudimentos</vt:lpstr>
      <vt:lpstr>Trabalhando com vetores</vt:lpstr>
      <vt:lpstr>Trabalhando com vetores</vt:lpstr>
      <vt:lpstr>Trabalhando com vetores</vt:lpstr>
      <vt:lpstr>Trabalhando com vetores</vt:lpstr>
      <vt:lpstr>Trabalhando com vetores – Exercício</vt:lpstr>
      <vt:lpstr>Trabalhando com vetores – Resposta</vt:lpstr>
      <vt:lpstr>Trabalhando com vetores – Outra forma</vt:lpstr>
      <vt:lpstr>Trabalhando com matrizes</vt:lpstr>
      <vt:lpstr>Trabalhando com matrizes</vt:lpstr>
      <vt:lpstr>Componentes Tidyverse</vt:lpstr>
      <vt:lpstr>Instalando Tidyverse</vt:lpstr>
      <vt:lpstr>Análise de Dados</vt:lpstr>
      <vt:lpstr>Visualização de dados com ggplot2</vt:lpstr>
      <vt:lpstr>Visualização de dados com ggplot2 – criando um primeiro gráfico</vt:lpstr>
      <vt:lpstr>Visualização de dados com ggplot2 – criando um primeiro gráfico</vt:lpstr>
      <vt:lpstr>Visualização de dados com ggplot2 – mapeamentos aesthetics – Ex. color</vt:lpstr>
      <vt:lpstr>Visualização de dados com ggplot2 – mapeamentos aesthetics – Ex. color</vt:lpstr>
      <vt:lpstr>Visualização de dados com ggplot2 – mapeamentos aesthetics – Ex. color, fora do aes()</vt:lpstr>
      <vt:lpstr>Visualização de dados com ggplot2 – facets</vt:lpstr>
      <vt:lpstr>Visualização de dados com ggplot2 – facets</vt:lpstr>
      <vt:lpstr>Visualização de dados com ggplot2 – geoms</vt:lpstr>
      <vt:lpstr>Visualização de dados com ggplot2 – geoms</vt:lpstr>
      <vt:lpstr>Visualização de dados com ggplot2 – transformações estatísticas</vt:lpstr>
      <vt:lpstr>Visualização de dados com ggplot2 – transformações estatísticas</vt:lpstr>
      <vt:lpstr>Visualização de dados com ggplot2 – transformações estatísticas</vt:lpstr>
      <vt:lpstr>Data Wrangling</vt:lpstr>
      <vt:lpstr>Data Wrangling – Leitura de arquivos</vt:lpstr>
      <vt:lpstr>Data Wrangling – Leitura de arquivos</vt:lpstr>
      <vt:lpstr>Data Wrangling – tibble e read_csv</vt:lpstr>
      <vt:lpstr>Data Wrangling - PIPE %&gt;%</vt:lpstr>
      <vt:lpstr>Data Wrangling – dplyr::mutate</vt:lpstr>
      <vt:lpstr>Data Wrangling – dplyr::bind_rows</vt:lpstr>
      <vt:lpstr>Data Wrangling – obtendo um resumo dos dados</vt:lpstr>
      <vt:lpstr>Data Wrangling – olhando o dado com mais detalhes</vt:lpstr>
      <vt:lpstr>Data Wrangling – Exercício</vt:lpstr>
      <vt:lpstr>Data Wrangling – Resposta do Exercício</vt:lpstr>
      <vt:lpstr>Data Wrangling –Exercício</vt:lpstr>
      <vt:lpstr>Data Wrangling – Resposta</vt:lpstr>
      <vt:lpstr>Data Wrangling – Obtendo dados de outras tabelas com Joins</vt:lpstr>
      <vt:lpstr>Data Wrangling – Obtendo dados de outras tabelas com Joins</vt:lpstr>
      <vt:lpstr>Data Wrangling</vt:lpstr>
      <vt:lpstr>O mando é importante?</vt:lpstr>
      <vt:lpstr>O mando é importante? Resposta do exercício</vt:lpstr>
      <vt:lpstr>Como cada posição pontua?</vt:lpstr>
      <vt:lpstr>Como cada posição pontua?</vt:lpstr>
      <vt:lpstr>Como cada posição pontua?</vt:lpstr>
      <vt:lpstr>Tidy data</vt:lpstr>
      <vt:lpstr>Exercicio</vt:lpstr>
      <vt:lpstr>Resposta ao exercício</vt:lpstr>
      <vt:lpstr>Erros nos dados!!!!</vt:lpstr>
      <vt:lpstr>Regressão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Mauricio Rodrigues Crotman</dc:creator>
  <cp:lastModifiedBy>Bruno Mauricio Rodrigues Crotman</cp:lastModifiedBy>
  <cp:revision>94</cp:revision>
  <dcterms:created xsi:type="dcterms:W3CDTF">2012-07-30T23:50:35Z</dcterms:created>
  <dcterms:modified xsi:type="dcterms:W3CDTF">2018-10-04T12:17:09Z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0x0101003D8662D0D197D145B8CEA5DD7D697466</vt:lpwstr>
  </property>
</Properties>
</file>